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94" r:id="rId3"/>
    <p:sldId id="340" r:id="rId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6"/>
      <p:bold r:id="rId7"/>
      <p:italic r:id="rId8"/>
      <p:boldItalic r:id="rId9"/>
    </p:embeddedFont>
    <p:embeddedFont>
      <p:font typeface="Barlow Condensed" panose="00000506000000000000" pitchFamily="2" charset="0"/>
      <p:regular r:id="rId10"/>
      <p:bold r:id="rId11"/>
      <p:italic r:id="rId12"/>
      <p:boldItalic r:id="rId13"/>
    </p:embeddedFont>
    <p:embeddedFont>
      <p:font typeface="Barlow Condensed SemiBold" panose="00000706000000000000" pitchFamily="2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9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7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2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6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Chữa bài project mini 4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030340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Chữa bài project mini </a:t>
            </a:r>
            <a:r>
              <a:rPr lang="vi-VN" sz="1600"/>
              <a:t>4</a:t>
            </a:r>
            <a:endParaRPr sz="1600" dirty="0"/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668119" y="775393"/>
            <a:ext cx="7704000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/>
              <a:t>Code lại project mini 2 (hoặc </a:t>
            </a:r>
            <a:r>
              <a:rPr lang="vi-VN" b="1">
                <a:solidFill>
                  <a:schemeClr val="bg1"/>
                </a:solidFill>
              </a:rPr>
              <a:t>1 website bất kỳ bạn thích</a:t>
            </a:r>
            <a:r>
              <a:rPr lang="vi-VN"/>
              <a:t>) nhưng </a:t>
            </a:r>
            <a:r>
              <a:rPr lang="vi-VN" b="1">
                <a:solidFill>
                  <a:schemeClr val="bg1"/>
                </a:solidFill>
              </a:rPr>
              <a:t>đặt tên class chuẩn BEM </a:t>
            </a:r>
            <a:r>
              <a:rPr lang="vi-VN"/>
              <a:t>và </a:t>
            </a:r>
            <a:r>
              <a:rPr lang="vi-VN" b="1">
                <a:solidFill>
                  <a:schemeClr val="bg1"/>
                </a:solidFill>
              </a:rPr>
              <a:t>viết SCSS </a:t>
            </a:r>
            <a:r>
              <a:rPr lang="vi-VN"/>
              <a:t>thay vì viết CSS.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vi-VN" b="0"/>
              <a:t>1</a:t>
            </a:r>
            <a:r>
              <a:rPr lang="en" b="0"/>
              <a:t>. </a:t>
            </a:r>
            <a:r>
              <a:rPr lang="en-US" b="0"/>
              <a:t>Chữa bài project mini </a:t>
            </a:r>
            <a:r>
              <a:rPr lang="vi-VN" b="0"/>
              <a:t>4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23631935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58</Words>
  <Application>Microsoft Office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Barlow Condensed</vt:lpstr>
      <vt:lpstr>Anaheim</vt:lpstr>
      <vt:lpstr>Barlow</vt:lpstr>
      <vt:lpstr>Barlow Condensed SemiBold</vt:lpstr>
      <vt:lpstr>Montserrat</vt:lpstr>
      <vt:lpstr>Arial</vt:lpstr>
      <vt:lpstr>Software Developer Engineer Job Description by Slidesgo</vt:lpstr>
      <vt:lpstr>KHÓA HỌC FRONT-END  Bài 26: Chữa bài project mini 4</vt:lpstr>
      <vt:lpstr>Nội dung</vt:lpstr>
      <vt:lpstr>01. Chữa bài project mini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113</cp:revision>
  <dcterms:modified xsi:type="dcterms:W3CDTF">2023-03-02T16:28:23Z</dcterms:modified>
</cp:coreProperties>
</file>