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94" r:id="rId3"/>
    <p:sldId id="348" r:id="rId4"/>
    <p:sldId id="379" r:id="rId5"/>
    <p:sldId id="380" r:id="rId6"/>
    <p:sldId id="381" r:id="rId7"/>
    <p:sldId id="382" r:id="rId8"/>
    <p:sldId id="383" r:id="rId9"/>
    <p:sldId id="384"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Condensed" panose="00000506000000000000" pitchFamily="2" charset="0"/>
      <p:regular r:id="rId16"/>
      <p:bold r:id="rId17"/>
      <p:italic r:id="rId18"/>
      <p:boldItalic r:id="rId19"/>
    </p:embeddedFont>
    <p:embeddedFont>
      <p:font typeface="Barlow Condensed SemiBold" panose="00000706000000000000"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47" d="100"/>
          <a:sy n="147" d="100"/>
        </p:scale>
        <p:origin x="702"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98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22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89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14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899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17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dirty="0">
                <a:solidFill>
                  <a:schemeClr val="lt1"/>
                </a:solidFill>
                <a:latin typeface="Barlow Condensed"/>
                <a:ea typeface="Barlow Condensed"/>
                <a:cs typeface="Barlow Condensed"/>
                <a:sym typeface="Barlow Condensed"/>
              </a:rPr>
              <a:t>Bài </a:t>
            </a:r>
            <a:r>
              <a:rPr lang="en" sz="4000" dirty="0">
                <a:solidFill>
                  <a:schemeClr val="lt1"/>
                </a:solidFill>
                <a:latin typeface="Barlow Condensed"/>
                <a:ea typeface="Barlow Condensed"/>
                <a:cs typeface="Barlow Condensed"/>
                <a:sym typeface="Barlow Condensed"/>
              </a:rPr>
              <a:t>30</a:t>
            </a:r>
            <a:r>
              <a:rPr lang="en" sz="4000" b="0" dirty="0">
                <a:solidFill>
                  <a:schemeClr val="lt1"/>
                </a:solidFill>
                <a:latin typeface="Barlow Condensed"/>
                <a:ea typeface="Barlow Condensed"/>
                <a:cs typeface="Barlow Condensed"/>
                <a:sym typeface="Barlow Condensed"/>
              </a:rPr>
              <a:t>: </a:t>
            </a:r>
            <a:r>
              <a:rPr lang="en-GB" sz="4000" b="0" dirty="0" err="1">
                <a:solidFill>
                  <a:schemeClr val="lt1"/>
                </a:solidFill>
                <a:latin typeface="Barlow Condensed"/>
                <a:ea typeface="Barlow Condensed"/>
                <a:cs typeface="Barlow Condensed"/>
                <a:sym typeface="Barlow Condensed"/>
              </a:rPr>
              <a:t>Học</a:t>
            </a:r>
            <a:r>
              <a:rPr lang="en-GB" sz="4000" b="0" dirty="0">
                <a:solidFill>
                  <a:schemeClr val="lt1"/>
                </a:solidFill>
                <a:latin typeface="Barlow Condensed"/>
                <a:ea typeface="Barlow Condensed"/>
                <a:cs typeface="Barlow Condensed"/>
                <a:sym typeface="Barlow Condensed"/>
              </a:rPr>
              <a:t> ReactJS (</a:t>
            </a:r>
            <a:r>
              <a:rPr lang="en-GB" sz="4000" b="0" dirty="0" err="1">
                <a:solidFill>
                  <a:schemeClr val="lt1"/>
                </a:solidFill>
                <a:latin typeface="Barlow Condensed"/>
                <a:ea typeface="Barlow Condensed"/>
                <a:cs typeface="Barlow Condensed"/>
                <a:sym typeface="Barlow Condensed"/>
              </a:rPr>
              <a:t>Tiết</a:t>
            </a:r>
            <a:r>
              <a:rPr lang="en-GB" sz="4000" b="0" dirty="0">
                <a:solidFill>
                  <a:schemeClr val="lt1"/>
                </a:solidFill>
                <a:latin typeface="Barlow Condensed"/>
                <a:ea typeface="Barlow Condensed"/>
                <a:cs typeface="Barlow Condensed"/>
                <a:sym typeface="Barlow Condensed"/>
              </a:rPr>
              <a:t> 4)</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99670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600" dirty="0" err="1"/>
              <a:t>useState</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dirty="0" err="1"/>
              <a:t>useEffect</a:t>
            </a:r>
            <a:endParaRPr dirty="0"/>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useState</a:t>
            </a:r>
            <a:r>
              <a:rPr lang="vi-VN" dirty="0"/>
              <a:t> giúp </a:t>
            </a:r>
            <a:r>
              <a:rPr lang="vi-VN" b="1" dirty="0">
                <a:solidFill>
                  <a:schemeClr val="bg1"/>
                </a:solidFill>
              </a:rPr>
              <a:t>cập nhật lại trạng thái </a:t>
            </a:r>
            <a:r>
              <a:rPr lang="vi-VN" dirty="0"/>
              <a:t>của </a:t>
            </a:r>
            <a:r>
              <a:rPr lang="vi-VN" b="1" dirty="0">
                <a:solidFill>
                  <a:schemeClr val="bg1"/>
                </a:solidFill>
              </a:rPr>
              <a:t>dữ liệu </a:t>
            </a:r>
            <a:r>
              <a:rPr lang="vi-VN" dirty="0"/>
              <a:t>(hay cập nhật lại giá trị của dữ liệu).</a:t>
            </a:r>
          </a:p>
          <a:p>
            <a:pPr marL="457200" lvl="0" indent="-317500" algn="l" rtl="0">
              <a:lnSpc>
                <a:spcPct val="150000"/>
              </a:lnSpc>
              <a:spcBef>
                <a:spcPts val="0"/>
              </a:spcBef>
              <a:spcAft>
                <a:spcPts val="0"/>
              </a:spcAft>
              <a:buSzPts val="1400"/>
              <a:buChar char="●"/>
            </a:pPr>
            <a:r>
              <a:rPr lang="vi-VN" dirty="0"/>
              <a:t>Khi </a:t>
            </a:r>
            <a:r>
              <a:rPr lang="vi-VN" b="1" dirty="0">
                <a:solidFill>
                  <a:schemeClr val="bg1"/>
                </a:solidFill>
              </a:rPr>
              <a:t>dữ liệu thay đổi </a:t>
            </a:r>
            <a:r>
              <a:rPr lang="vi-VN" dirty="0"/>
              <a:t>thì </a:t>
            </a:r>
            <a:r>
              <a:rPr lang="vi-VN" b="1" dirty="0">
                <a:solidFill>
                  <a:schemeClr val="bg1"/>
                </a:solidFill>
              </a:rPr>
              <a:t>giao diện được cập nhật lại </a:t>
            </a:r>
            <a:r>
              <a:rPr lang="vi-VN" dirty="0"/>
              <a:t>theo dữ liệu mới.</a:t>
            </a:r>
          </a:p>
          <a:p>
            <a:pPr marL="457200" lvl="0" indent="-317500" algn="l" rtl="0">
              <a:lnSpc>
                <a:spcPct val="150000"/>
              </a:lnSpc>
              <a:spcBef>
                <a:spcPts val="0"/>
              </a:spcBef>
              <a:spcAft>
                <a:spcPts val="0"/>
              </a:spcAft>
              <a:buSzPts val="1400"/>
              <a:buChar char="●"/>
            </a:pPr>
            <a:r>
              <a:rPr lang="vi-VN" dirty="0"/>
              <a:t>Một vài </a:t>
            </a:r>
            <a:r>
              <a:rPr lang="vi-VN" b="1" dirty="0"/>
              <a:t>ví dụ </a:t>
            </a:r>
            <a:r>
              <a:rPr lang="vi-VN" dirty="0"/>
              <a:t>trong thực tế:</a:t>
            </a:r>
            <a:endParaRPr lang="en-US" dirty="0"/>
          </a:p>
          <a:p>
            <a:pPr lvl="1" algn="l">
              <a:lnSpc>
                <a:spcPct val="150000"/>
              </a:lnSpc>
              <a:buChar char="●"/>
            </a:pPr>
            <a:r>
              <a:rPr lang="vi-VN" dirty="0"/>
              <a:t>Bóng đèn có 2 trạng thái là bật hoặc tắt.</a:t>
            </a:r>
          </a:p>
          <a:p>
            <a:pPr lvl="1" algn="l">
              <a:lnSpc>
                <a:spcPct val="150000"/>
              </a:lnSpc>
              <a:buChar char="●"/>
            </a:pPr>
            <a:r>
              <a:rPr lang="vi-VN" dirty="0"/>
              <a:t>Trạng thái đã đăng nhập hoặc chưa đăng nhập vào tài khoản.</a:t>
            </a:r>
          </a:p>
          <a:p>
            <a:pPr lvl="1" algn="l">
              <a:lnSpc>
                <a:spcPct val="150000"/>
              </a:lnSpc>
              <a:buChar char="●"/>
            </a:pPr>
            <a:r>
              <a:rPr lang="vi-VN" dirty="0"/>
              <a:t>Khi tăng số lượng sản phẩm thì tổng tiền được cập nhật lại.</a:t>
            </a:r>
          </a:p>
          <a:p>
            <a:pPr marL="457200" lvl="0" indent="-317500" algn="l" rtl="0">
              <a:lnSpc>
                <a:spcPct val="150000"/>
              </a:lnSpc>
              <a:spcBef>
                <a:spcPts val="0"/>
              </a:spcBef>
              <a:spcAft>
                <a:spcPts val="0"/>
              </a:spcAft>
              <a:buSzPts val="1400"/>
              <a:buChar char="●"/>
            </a:pP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vi-VN" b="0" dirty="0"/>
              <a:t>1</a:t>
            </a:r>
            <a:r>
              <a:rPr lang="en" b="0" dirty="0"/>
              <a:t>. </a:t>
            </a:r>
            <a:r>
              <a:rPr lang="fr-FR" b="0" dirty="0" err="1"/>
              <a:t>useState</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1</a:t>
            </a:r>
            <a:r>
              <a:rPr lang="en-US" dirty="0"/>
              <a:t>.</a:t>
            </a:r>
            <a:r>
              <a:rPr lang="vi-VN" dirty="0"/>
              <a:t>1</a:t>
            </a:r>
            <a:r>
              <a:rPr lang="en-US" dirty="0"/>
              <a:t>. </a:t>
            </a:r>
            <a:r>
              <a:rPr lang="fr-FR" dirty="0" err="1"/>
              <a:t>Khái</a:t>
            </a:r>
            <a:r>
              <a:rPr lang="fr-FR" dirty="0"/>
              <a:t> </a:t>
            </a:r>
            <a:r>
              <a:rPr lang="fr-FR" dirty="0" err="1"/>
              <a:t>niệm</a:t>
            </a:r>
            <a:endParaRPr lang="en-US" dirty="0"/>
          </a:p>
        </p:txBody>
      </p:sp>
    </p:spTree>
    <p:extLst>
      <p:ext uri="{BB962C8B-B14F-4D97-AF65-F5344CB8AC3E}">
        <p14:creationId xmlns:p14="http://schemas.microsoft.com/office/powerpoint/2010/main" val="8461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dirty="0" err="1"/>
              <a:t>Cú</a:t>
            </a:r>
            <a:r>
              <a:rPr lang="en-US" b="1" dirty="0"/>
              <a:t> </a:t>
            </a:r>
            <a:r>
              <a:rPr lang="en-US" b="1" dirty="0" err="1"/>
              <a:t>pháp</a:t>
            </a:r>
            <a:r>
              <a:rPr lang="en-US" dirty="0"/>
              <a:t>:</a:t>
            </a:r>
          </a:p>
          <a:p>
            <a:pPr marL="596900" lvl="1" indent="0" algn="l">
              <a:lnSpc>
                <a:spcPct val="150000"/>
              </a:lnSpc>
              <a:buNone/>
            </a:pPr>
            <a:r>
              <a:rPr lang="vi-VN" b="1" dirty="0">
                <a:solidFill>
                  <a:schemeClr val="bg1"/>
                </a:solidFill>
              </a:rPr>
              <a:t>import { useState } from "react";</a:t>
            </a:r>
          </a:p>
          <a:p>
            <a:pPr marL="596900" lvl="1" indent="0" algn="l">
              <a:lnSpc>
                <a:spcPct val="150000"/>
              </a:lnSpc>
              <a:buNone/>
            </a:pPr>
            <a:r>
              <a:rPr lang="vi-VN" dirty="0"/>
              <a:t>function Component() {</a:t>
            </a:r>
          </a:p>
          <a:p>
            <a:pPr marL="596900" lvl="1" indent="0" algn="l">
              <a:lnSpc>
                <a:spcPct val="150000"/>
              </a:lnSpc>
              <a:buNone/>
            </a:pPr>
            <a:r>
              <a:rPr lang="en-US" b="1" dirty="0">
                <a:solidFill>
                  <a:schemeClr val="bg1"/>
                </a:solidFill>
              </a:rPr>
              <a:t>	</a:t>
            </a:r>
            <a:r>
              <a:rPr lang="vi-VN" b="1" dirty="0">
                <a:solidFill>
                  <a:schemeClr val="bg1"/>
                </a:solidFill>
              </a:rPr>
              <a:t>const [state, setState] = useState(initialStateValue);</a:t>
            </a:r>
            <a:endParaRPr lang="en-US" b="1" dirty="0">
              <a:solidFill>
                <a:schemeClr val="bg1"/>
              </a:solidFill>
            </a:endParaRPr>
          </a:p>
          <a:p>
            <a:pPr marL="596900" lvl="1" indent="0" algn="l">
              <a:lnSpc>
                <a:spcPct val="150000"/>
              </a:lnSpc>
              <a:buNone/>
            </a:pPr>
            <a:r>
              <a:rPr lang="en-US" dirty="0"/>
              <a:t>	// Code</a:t>
            </a:r>
            <a:endParaRPr lang="vi-VN" dirty="0"/>
          </a:p>
          <a:p>
            <a:pPr marL="596900" lvl="1" indent="0" algn="l">
              <a:lnSpc>
                <a:spcPct val="150000"/>
              </a:lnSpc>
              <a:buNone/>
            </a:pPr>
            <a:r>
              <a:rPr lang="vi-VN" dirty="0"/>
              <a:t>}</a:t>
            </a:r>
            <a:endParaRPr lang="en-US" dirty="0"/>
          </a:p>
          <a:p>
            <a:pPr marL="596900" lvl="1" indent="0" algn="l">
              <a:lnSpc>
                <a:spcPct val="150000"/>
              </a:lnSpc>
              <a:buNone/>
            </a:pPr>
            <a:r>
              <a:rPr lang="vi-VN" dirty="0"/>
              <a:t>export default Component;</a:t>
            </a:r>
          </a:p>
          <a:p>
            <a:pPr marL="457200" lvl="0" indent="-317500" algn="l" rtl="0">
              <a:lnSpc>
                <a:spcPct val="150000"/>
              </a:lnSpc>
              <a:spcBef>
                <a:spcPts val="0"/>
              </a:spcBef>
              <a:spcAft>
                <a:spcPts val="0"/>
              </a:spcAft>
              <a:buSzPts val="1400"/>
              <a:buChar char="●"/>
            </a:pPr>
            <a:r>
              <a:rPr lang="en-US" b="1" dirty="0" err="1"/>
              <a:t>Trong</a:t>
            </a:r>
            <a:r>
              <a:rPr lang="en-US" b="1" dirty="0"/>
              <a:t> </a:t>
            </a:r>
            <a:r>
              <a:rPr lang="en-US" b="1" dirty="0" err="1"/>
              <a:t>đó</a:t>
            </a:r>
            <a:r>
              <a:rPr lang="vi-VN" dirty="0"/>
              <a:t>:</a:t>
            </a:r>
            <a:endParaRPr lang="en-US" dirty="0"/>
          </a:p>
          <a:p>
            <a:pPr lvl="1" algn="l">
              <a:lnSpc>
                <a:spcPct val="150000"/>
              </a:lnSpc>
              <a:buChar char="●"/>
            </a:pPr>
            <a:r>
              <a:rPr lang="vi-VN" b="1" dirty="0">
                <a:solidFill>
                  <a:schemeClr val="bg1"/>
                </a:solidFill>
              </a:rPr>
              <a:t>state</a:t>
            </a:r>
            <a:r>
              <a:rPr lang="vi-VN" dirty="0"/>
              <a:t>: là tên biến của state.</a:t>
            </a:r>
          </a:p>
          <a:p>
            <a:pPr lvl="1" algn="l">
              <a:lnSpc>
                <a:spcPct val="150000"/>
              </a:lnSpc>
              <a:buChar char="●"/>
            </a:pPr>
            <a:r>
              <a:rPr lang="vi-VN" b="1" dirty="0">
                <a:solidFill>
                  <a:schemeClr val="bg1"/>
                </a:solidFill>
              </a:rPr>
              <a:t>setState</a:t>
            </a:r>
            <a:r>
              <a:rPr lang="vi-VN" dirty="0"/>
              <a:t>: là một function dùng để cập nhật state.</a:t>
            </a:r>
          </a:p>
          <a:p>
            <a:pPr lvl="1" algn="l">
              <a:lnSpc>
                <a:spcPct val="150000"/>
              </a:lnSpc>
              <a:buChar char="●"/>
            </a:pPr>
            <a:r>
              <a:rPr lang="vi-VN" b="1" dirty="0">
                <a:solidFill>
                  <a:schemeClr val="bg1"/>
                </a:solidFill>
              </a:rPr>
              <a:t>initialStateValue</a:t>
            </a:r>
            <a:r>
              <a:rPr lang="vi-VN" dirty="0"/>
              <a:t>: là giá trị khởi tạo (ban đầu) của state, chỉ dùng 1 lần.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vi-VN" b="0" dirty="0"/>
              <a:t>1</a:t>
            </a:r>
            <a:r>
              <a:rPr lang="en" b="0" dirty="0"/>
              <a:t>. </a:t>
            </a:r>
            <a:r>
              <a:rPr lang="fr-FR" b="0" dirty="0" err="1"/>
              <a:t>useState</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1</a:t>
            </a:r>
            <a:r>
              <a:rPr lang="en-US" dirty="0"/>
              <a:t>.</a:t>
            </a:r>
            <a:r>
              <a:rPr lang="vi-VN" dirty="0"/>
              <a:t>1</a:t>
            </a:r>
            <a:r>
              <a:rPr lang="en-US" dirty="0"/>
              <a:t>. </a:t>
            </a:r>
            <a:r>
              <a:rPr lang="fr-FR" dirty="0" err="1"/>
              <a:t>Khái</a:t>
            </a:r>
            <a:r>
              <a:rPr lang="fr-FR" dirty="0"/>
              <a:t> </a:t>
            </a:r>
            <a:r>
              <a:rPr lang="fr-FR" dirty="0" err="1"/>
              <a:t>niệm</a:t>
            </a:r>
            <a:endParaRPr lang="en-US" dirty="0"/>
          </a:p>
        </p:txBody>
      </p:sp>
    </p:spTree>
    <p:extLst>
      <p:ext uri="{BB962C8B-B14F-4D97-AF65-F5344CB8AC3E}">
        <p14:creationId xmlns:p14="http://schemas.microsoft.com/office/powerpoint/2010/main" val="22729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dirty="0" err="1"/>
              <a:t>Ví</a:t>
            </a:r>
            <a:r>
              <a:rPr lang="en-US" b="1" dirty="0"/>
              <a:t> </a:t>
            </a:r>
            <a:r>
              <a:rPr lang="en-US" b="1" dirty="0" err="1"/>
              <a:t>dụ</a:t>
            </a:r>
            <a:r>
              <a:rPr lang="en-US" b="1" dirty="0"/>
              <a:t> 1</a:t>
            </a:r>
            <a:r>
              <a:rPr lang="en-US" dirty="0"/>
              <a:t>: </a:t>
            </a:r>
            <a:r>
              <a:rPr lang="en-US" dirty="0" err="1"/>
              <a:t>Bóng</a:t>
            </a:r>
            <a:r>
              <a:rPr lang="en-US" dirty="0"/>
              <a:t> </a:t>
            </a:r>
            <a:r>
              <a:rPr lang="en-US" dirty="0" err="1"/>
              <a:t>đèn</a:t>
            </a:r>
            <a:r>
              <a:rPr lang="en-US" dirty="0"/>
              <a:t> </a:t>
            </a:r>
            <a:r>
              <a:rPr lang="en-US" dirty="0" err="1"/>
              <a:t>có</a:t>
            </a:r>
            <a:r>
              <a:rPr lang="en-US" dirty="0"/>
              <a:t> 2 </a:t>
            </a:r>
            <a:r>
              <a:rPr lang="en-US" dirty="0" err="1"/>
              <a:t>trạng</a:t>
            </a:r>
            <a:r>
              <a:rPr lang="en-US" dirty="0"/>
              <a:t> </a:t>
            </a:r>
            <a:r>
              <a:rPr lang="en-US" dirty="0" err="1"/>
              <a:t>thái</a:t>
            </a:r>
            <a:r>
              <a:rPr lang="en-US" dirty="0"/>
              <a:t> </a:t>
            </a:r>
            <a:r>
              <a:rPr lang="en-US" dirty="0" err="1"/>
              <a:t>là</a:t>
            </a:r>
            <a:r>
              <a:rPr lang="en-US" dirty="0"/>
              <a:t> </a:t>
            </a:r>
            <a:r>
              <a:rPr lang="en-US" dirty="0" err="1"/>
              <a:t>bật</a:t>
            </a:r>
            <a:r>
              <a:rPr lang="en-US" dirty="0"/>
              <a:t> </a:t>
            </a:r>
            <a:r>
              <a:rPr lang="en-US" dirty="0" err="1"/>
              <a:t>hoặc</a:t>
            </a:r>
            <a:r>
              <a:rPr lang="en-US" dirty="0"/>
              <a:t> </a:t>
            </a:r>
            <a:r>
              <a:rPr lang="en-US" dirty="0" err="1"/>
              <a:t>tắt</a:t>
            </a:r>
            <a:r>
              <a:rPr lang="en-US" dirty="0"/>
              <a:t>.</a:t>
            </a:r>
          </a:p>
          <a:p>
            <a:pPr marL="457200" lvl="0" indent="-317500" algn="l" rtl="0">
              <a:lnSpc>
                <a:spcPct val="150000"/>
              </a:lnSpc>
              <a:spcBef>
                <a:spcPts val="0"/>
              </a:spcBef>
              <a:spcAft>
                <a:spcPts val="0"/>
              </a:spcAft>
              <a:buSzPts val="1400"/>
              <a:buChar char="●"/>
            </a:pPr>
            <a:r>
              <a:rPr lang="vi-VN" b="1" dirty="0"/>
              <a:t>Ví dụ 2</a:t>
            </a:r>
            <a:r>
              <a:rPr lang="vi-VN" dirty="0"/>
              <a:t>: Khi tăng số lượng sản phẩm thì tổng tiền được cập nhật lại.</a:t>
            </a:r>
            <a:endParaRPr lang="en-US" dirty="0"/>
          </a:p>
          <a:p>
            <a:pPr marL="457200" lvl="0" indent="-317500" algn="l" rtl="0">
              <a:lnSpc>
                <a:spcPct val="150000"/>
              </a:lnSpc>
              <a:spcBef>
                <a:spcPts val="0"/>
              </a:spcBef>
              <a:spcAft>
                <a:spcPts val="0"/>
              </a:spcAft>
              <a:buSzPts val="1400"/>
              <a:buChar char="●"/>
            </a:pPr>
            <a:r>
              <a:rPr lang="vi-VN" b="1" dirty="0"/>
              <a:t>Ví dụ 3</a:t>
            </a:r>
            <a:r>
              <a:rPr lang="vi-VN" dirty="0"/>
              <a:t>: Tạo gợi ý Search giống của Youtube sử dụng onChange và fake data.</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vi-VN" b="0" dirty="0"/>
              <a:t>1</a:t>
            </a:r>
            <a:r>
              <a:rPr lang="en" b="0" dirty="0"/>
              <a:t>. </a:t>
            </a:r>
            <a:r>
              <a:rPr lang="fr-FR" b="0" dirty="0" err="1"/>
              <a:t>useState</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dirty="0"/>
              <a:t>1</a:t>
            </a:r>
            <a:r>
              <a:rPr lang="en-US" dirty="0"/>
              <a:t>.2. </a:t>
            </a:r>
            <a:r>
              <a:rPr lang="fr-FR" dirty="0" err="1"/>
              <a:t>Ví</a:t>
            </a:r>
            <a:r>
              <a:rPr lang="fr-FR" dirty="0"/>
              <a:t> </a:t>
            </a:r>
            <a:r>
              <a:rPr lang="fr-FR" dirty="0" err="1"/>
              <a:t>dụ</a:t>
            </a:r>
            <a:endParaRPr lang="en-US" dirty="0"/>
          </a:p>
        </p:txBody>
      </p:sp>
    </p:spTree>
    <p:extLst>
      <p:ext uri="{BB962C8B-B14F-4D97-AF65-F5344CB8AC3E}">
        <p14:creationId xmlns:p14="http://schemas.microsoft.com/office/powerpoint/2010/main" val="222142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useEffect</a:t>
            </a:r>
            <a:r>
              <a:rPr lang="vi-VN" dirty="0"/>
              <a:t> dùng để </a:t>
            </a:r>
            <a:r>
              <a:rPr lang="vi-VN" b="1" dirty="0">
                <a:solidFill>
                  <a:schemeClr val="bg1"/>
                </a:solidFill>
              </a:rPr>
              <a:t>xử lý logic </a:t>
            </a:r>
            <a:r>
              <a:rPr lang="vi-VN" dirty="0"/>
              <a:t>nào đó </a:t>
            </a:r>
            <a:r>
              <a:rPr lang="vi-VN" b="1" dirty="0">
                <a:solidFill>
                  <a:schemeClr val="bg1"/>
                </a:solidFill>
              </a:rPr>
              <a:t>khi data </a:t>
            </a:r>
            <a:r>
              <a:rPr lang="vi-VN" dirty="0"/>
              <a:t>(dữ liệu) được </a:t>
            </a:r>
            <a:r>
              <a:rPr lang="vi-VN" b="1" dirty="0">
                <a:solidFill>
                  <a:schemeClr val="bg1"/>
                </a:solidFill>
              </a:rPr>
              <a:t>thay đổi</a:t>
            </a:r>
            <a:r>
              <a:rPr lang="vi-VN" dirty="0"/>
              <a:t>.</a:t>
            </a:r>
          </a:p>
          <a:p>
            <a:pPr marL="457200" lvl="0" indent="-317500" algn="l" rtl="0">
              <a:lnSpc>
                <a:spcPct val="150000"/>
              </a:lnSpc>
              <a:spcBef>
                <a:spcPts val="0"/>
              </a:spcBef>
              <a:spcAft>
                <a:spcPts val="0"/>
              </a:spcAft>
              <a:buSzPts val="1400"/>
              <a:buChar char="●"/>
            </a:pPr>
            <a:r>
              <a:rPr lang="vi-VN" dirty="0"/>
              <a:t>Component sau khi được render ra giao diện lần đầu, thì sẽ gọi tới hàm callback của useEffect (vì chúng ta ưu tiên việc render ra giao diện trước, xử lý logic sau nên callback của useEffect sẽ chạy sau khi component được render ra).</a:t>
            </a:r>
            <a:endParaRPr lang="en-US" dirty="0"/>
          </a:p>
          <a:p>
            <a:pPr marL="457200" lvl="0" indent="-317500" algn="l" rtl="0">
              <a:lnSpc>
                <a:spcPct val="150000"/>
              </a:lnSpc>
              <a:spcBef>
                <a:spcPts val="0"/>
              </a:spcBef>
              <a:spcAft>
                <a:spcPts val="0"/>
              </a:spcAft>
              <a:buSzPts val="1400"/>
              <a:buChar char="●"/>
            </a:pPr>
            <a:r>
              <a:rPr lang="en-US" b="1" dirty="0" err="1"/>
              <a:t>Cú</a:t>
            </a:r>
            <a:r>
              <a:rPr lang="en-US" b="1" dirty="0"/>
              <a:t> </a:t>
            </a:r>
            <a:r>
              <a:rPr lang="en-US" b="1" dirty="0" err="1"/>
              <a:t>pháp</a:t>
            </a:r>
            <a:r>
              <a:rPr lang="en-US" dirty="0"/>
              <a:t>:</a:t>
            </a:r>
          </a:p>
          <a:p>
            <a:pPr marL="139700" lvl="0" indent="0" algn="l" rtl="0">
              <a:lnSpc>
                <a:spcPct val="150000"/>
              </a:lnSpc>
              <a:spcBef>
                <a:spcPts val="0"/>
              </a:spcBef>
              <a:spcAft>
                <a:spcPts val="0"/>
              </a:spcAft>
              <a:buSzPts val="1400"/>
              <a:buNone/>
            </a:pPr>
            <a:r>
              <a:rPr lang="en-US" dirty="0"/>
              <a:t>	</a:t>
            </a:r>
            <a:r>
              <a:rPr lang="en-US" b="1" dirty="0" err="1">
                <a:solidFill>
                  <a:schemeClr val="bg1"/>
                </a:solidFill>
              </a:rPr>
              <a:t>useEffect</a:t>
            </a:r>
            <a:r>
              <a:rPr lang="en-US" b="1" dirty="0">
                <a:solidFill>
                  <a:schemeClr val="bg1"/>
                </a:solidFill>
              </a:rPr>
              <a:t>(callback, [dependency]);</a:t>
            </a:r>
          </a:p>
          <a:p>
            <a:pPr marL="457200" lvl="0" indent="-317500" algn="l" rtl="0">
              <a:lnSpc>
                <a:spcPct val="150000"/>
              </a:lnSpc>
              <a:spcBef>
                <a:spcPts val="0"/>
              </a:spcBef>
              <a:spcAft>
                <a:spcPts val="0"/>
              </a:spcAft>
              <a:buSzPts val="1400"/>
              <a:buChar char="●"/>
            </a:pPr>
            <a:r>
              <a:rPr lang="en-US" b="1" dirty="0" err="1"/>
              <a:t>Trong</a:t>
            </a:r>
            <a:r>
              <a:rPr lang="en-US" b="1" dirty="0"/>
              <a:t> </a:t>
            </a:r>
            <a:r>
              <a:rPr lang="en-US" b="1" dirty="0" err="1"/>
              <a:t>đó</a:t>
            </a:r>
            <a:r>
              <a:rPr lang="en-US" dirty="0"/>
              <a:t>:</a:t>
            </a:r>
          </a:p>
          <a:p>
            <a:pPr lvl="1" algn="l">
              <a:lnSpc>
                <a:spcPct val="150000"/>
              </a:lnSpc>
              <a:buChar char="●"/>
            </a:pPr>
            <a:r>
              <a:rPr lang="vi-VN" b="1" dirty="0">
                <a:solidFill>
                  <a:schemeClr val="bg1"/>
                </a:solidFill>
              </a:rPr>
              <a:t>callback</a:t>
            </a:r>
            <a:r>
              <a:rPr lang="vi-VN" dirty="0"/>
              <a:t>: làm hàm gọi lại, bắt buộc phải có.</a:t>
            </a:r>
          </a:p>
          <a:p>
            <a:pPr lvl="1" algn="l">
              <a:lnSpc>
                <a:spcPct val="150000"/>
              </a:lnSpc>
              <a:buChar char="●"/>
            </a:pPr>
            <a:r>
              <a:rPr lang="vi-VN" b="1" dirty="0">
                <a:solidFill>
                  <a:schemeClr val="bg1"/>
                </a:solidFill>
              </a:rPr>
              <a:t>dependency</a:t>
            </a:r>
            <a:r>
              <a:rPr lang="vi-VN" dirty="0"/>
              <a:t>: là một biến. Không bắt buộc phải có.</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en-US" b="0" dirty="0"/>
              <a:t>2</a:t>
            </a:r>
            <a:r>
              <a:rPr lang="en" b="0" dirty="0"/>
              <a:t>. </a:t>
            </a:r>
            <a:r>
              <a:rPr lang="fr-FR" b="0" dirty="0" err="1"/>
              <a:t>useEffect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2.1. </a:t>
            </a:r>
            <a:r>
              <a:rPr lang="fr-FR" dirty="0" err="1"/>
              <a:t>Khái</a:t>
            </a:r>
            <a:r>
              <a:rPr lang="fr-FR" dirty="0"/>
              <a:t> </a:t>
            </a:r>
            <a:r>
              <a:rPr lang="fr-FR" dirty="0" err="1"/>
              <a:t>niệm</a:t>
            </a:r>
            <a:endParaRPr lang="en-US" dirty="0"/>
          </a:p>
        </p:txBody>
      </p:sp>
    </p:spTree>
    <p:extLst>
      <p:ext uri="{BB962C8B-B14F-4D97-AF65-F5344CB8AC3E}">
        <p14:creationId xmlns:p14="http://schemas.microsoft.com/office/powerpoint/2010/main" val="139083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584772"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Khi </a:t>
            </a:r>
            <a:r>
              <a:rPr lang="vi-VN" b="1" dirty="0">
                <a:solidFill>
                  <a:schemeClr val="bg1"/>
                </a:solidFill>
              </a:rPr>
              <a:t>render lại giao diện </a:t>
            </a:r>
            <a:r>
              <a:rPr lang="vi-VN" dirty="0"/>
              <a:t>(tức render lần 2 trở đi), thì </a:t>
            </a:r>
            <a:r>
              <a:rPr lang="vi-VN" b="1" dirty="0">
                <a:solidFill>
                  <a:schemeClr val="bg1"/>
                </a:solidFill>
              </a:rPr>
              <a:t>callback</a:t>
            </a:r>
            <a:r>
              <a:rPr lang="vi-VN" dirty="0"/>
              <a:t> của useEffect </a:t>
            </a:r>
            <a:r>
              <a:rPr lang="vi-VN" b="1" dirty="0">
                <a:solidFill>
                  <a:schemeClr val="bg1"/>
                </a:solidFill>
              </a:rPr>
              <a:t>vẫn được gọi lại</a:t>
            </a:r>
            <a:r>
              <a:rPr lang="vi-VN" dirty="0"/>
              <a:t>.</a:t>
            </a:r>
            <a:endParaRPr lang="en-US" dirty="0"/>
          </a:p>
          <a:p>
            <a:pPr marL="457200" lvl="0" indent="-317500" algn="l" rtl="0">
              <a:lnSpc>
                <a:spcPct val="150000"/>
              </a:lnSpc>
              <a:spcBef>
                <a:spcPts val="0"/>
              </a:spcBef>
              <a:spcAft>
                <a:spcPts val="0"/>
              </a:spcAft>
              <a:buSzPts val="1400"/>
              <a:buChar char="●"/>
            </a:pPr>
            <a:r>
              <a:rPr lang="en-GB" b="1" dirty="0" err="1"/>
              <a:t>Ví</a:t>
            </a:r>
            <a:r>
              <a:rPr lang="en-GB" b="1" dirty="0"/>
              <a:t> </a:t>
            </a:r>
            <a:r>
              <a:rPr lang="en-GB" b="1" dirty="0" err="1"/>
              <a:t>dụ</a:t>
            </a:r>
            <a:r>
              <a:rPr lang="en-GB" dirty="0"/>
              <a:t>: </a:t>
            </a:r>
            <a:r>
              <a:rPr lang="en-GB" dirty="0" err="1"/>
              <a:t>querySelectorAll</a:t>
            </a:r>
            <a:r>
              <a:rPr lang="en-GB" dirty="0"/>
              <a:t> </a:t>
            </a:r>
            <a:r>
              <a:rPr lang="en-GB" dirty="0" err="1"/>
              <a:t>các</a:t>
            </a:r>
            <a:r>
              <a:rPr lang="en-GB" dirty="0"/>
              <a:t> item </a:t>
            </a:r>
            <a:r>
              <a:rPr lang="en-GB" dirty="0" err="1"/>
              <a:t>trong</a:t>
            </a:r>
            <a:r>
              <a:rPr lang="en-GB" dirty="0"/>
              <a:t> DOM.</a:t>
            </a: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en-US" b="0" dirty="0"/>
              <a:t>2</a:t>
            </a:r>
            <a:r>
              <a:rPr lang="en" b="0" dirty="0"/>
              <a:t>. </a:t>
            </a:r>
            <a:r>
              <a:rPr lang="fr-FR" b="0" dirty="0" err="1"/>
              <a:t>useEffect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2.2. </a:t>
            </a:r>
            <a:r>
              <a:rPr lang="fr-FR" dirty="0" err="1"/>
              <a:t>useEffect</a:t>
            </a:r>
            <a:r>
              <a:rPr lang="fr-FR" dirty="0"/>
              <a:t>(callback)</a:t>
            </a:r>
            <a:endParaRPr lang="en-US" dirty="0"/>
          </a:p>
        </p:txBody>
      </p:sp>
    </p:spTree>
    <p:extLst>
      <p:ext uri="{BB962C8B-B14F-4D97-AF65-F5344CB8AC3E}">
        <p14:creationId xmlns:p14="http://schemas.microsoft.com/office/powerpoint/2010/main" val="117059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31779"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Khi </a:t>
            </a:r>
            <a:r>
              <a:rPr lang="vi-VN" b="1" dirty="0">
                <a:solidFill>
                  <a:schemeClr val="bg1"/>
                </a:solidFill>
              </a:rPr>
              <a:t>render lại giao diện </a:t>
            </a:r>
            <a:r>
              <a:rPr lang="vi-VN" dirty="0"/>
              <a:t>(tức render lần 2 trở đi), thì </a:t>
            </a:r>
            <a:r>
              <a:rPr lang="vi-VN" b="1" dirty="0">
                <a:solidFill>
                  <a:schemeClr val="bg1"/>
                </a:solidFill>
              </a:rPr>
              <a:t>callback</a:t>
            </a:r>
            <a:r>
              <a:rPr lang="vi-VN" dirty="0"/>
              <a:t> của useEffect </a:t>
            </a:r>
            <a:r>
              <a:rPr lang="vi-VN" b="1" dirty="0">
                <a:solidFill>
                  <a:schemeClr val="bg1"/>
                </a:solidFill>
              </a:rPr>
              <a:t>không được gọi lại</a:t>
            </a:r>
            <a:r>
              <a:rPr lang="en-US" dirty="0"/>
              <a:t>.</a:t>
            </a:r>
          </a:p>
          <a:p>
            <a:pPr marL="457200" lvl="0" indent="-317500" algn="l" rtl="0">
              <a:lnSpc>
                <a:spcPct val="150000"/>
              </a:lnSpc>
              <a:spcBef>
                <a:spcPts val="0"/>
              </a:spcBef>
              <a:spcAft>
                <a:spcPts val="0"/>
              </a:spcAft>
              <a:buSzPts val="1400"/>
              <a:buChar char="●"/>
            </a:pPr>
            <a:r>
              <a:rPr lang="vi-VN" dirty="0"/>
              <a:t>Thường áp dụng cho gọi API 1 lần để lấy dữ liệu.</a:t>
            </a:r>
            <a:endParaRPr lang="en-US" dirty="0"/>
          </a:p>
          <a:p>
            <a:pPr marL="457200" lvl="0" indent="-317500" algn="l" rtl="0">
              <a:lnSpc>
                <a:spcPct val="150000"/>
              </a:lnSpc>
              <a:spcBef>
                <a:spcPts val="0"/>
              </a:spcBef>
              <a:spcAft>
                <a:spcPts val="0"/>
              </a:spcAft>
              <a:buSzPts val="1400"/>
              <a:buChar char="●"/>
            </a:pPr>
            <a:r>
              <a:rPr lang="en-GB" b="1" dirty="0" err="1"/>
              <a:t>Ví</a:t>
            </a:r>
            <a:r>
              <a:rPr lang="en-GB" b="1" dirty="0"/>
              <a:t> </a:t>
            </a:r>
            <a:r>
              <a:rPr lang="en-GB" b="1" dirty="0" err="1"/>
              <a:t>dụ</a:t>
            </a:r>
            <a:r>
              <a:rPr lang="en-GB" dirty="0"/>
              <a:t>: </a:t>
            </a:r>
            <a:r>
              <a:rPr lang="en-GB" dirty="0" err="1"/>
              <a:t>Lấy</a:t>
            </a:r>
            <a:r>
              <a:rPr lang="en-GB" dirty="0"/>
              <a:t> data </a:t>
            </a:r>
            <a:r>
              <a:rPr lang="en-GB" dirty="0" err="1"/>
              <a:t>từ</a:t>
            </a:r>
            <a:r>
              <a:rPr lang="en-GB" dirty="0"/>
              <a:t> </a:t>
            </a:r>
            <a:r>
              <a:rPr lang="en-GB" dirty="0" err="1"/>
              <a:t>api</a:t>
            </a:r>
            <a:r>
              <a:rPr lang="en-GB" dirty="0"/>
              <a:t> </a:t>
            </a:r>
            <a:r>
              <a:rPr lang="en-GB" dirty="0" err="1"/>
              <a:t>và</a:t>
            </a:r>
            <a:r>
              <a:rPr lang="en-GB" dirty="0"/>
              <a:t> render </a:t>
            </a:r>
            <a:r>
              <a:rPr lang="en-GB" dirty="0" err="1"/>
              <a:t>ra</a:t>
            </a:r>
            <a:r>
              <a:rPr lang="en-GB" dirty="0"/>
              <a:t> </a:t>
            </a:r>
            <a:r>
              <a:rPr lang="en-GB" dirty="0" err="1"/>
              <a:t>giao</a:t>
            </a:r>
            <a:r>
              <a:rPr lang="en-GB" dirty="0"/>
              <a:t> </a:t>
            </a:r>
            <a:r>
              <a:rPr lang="en-GB" dirty="0" err="1"/>
              <a:t>diện</a:t>
            </a:r>
            <a:r>
              <a:rPr lang="en-GB" dirty="0"/>
              <a:t>.</a:t>
            </a: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en-US" b="0" dirty="0"/>
              <a:t>2</a:t>
            </a:r>
            <a:r>
              <a:rPr lang="en" b="0" dirty="0"/>
              <a:t>. </a:t>
            </a:r>
            <a:r>
              <a:rPr lang="fr-FR" b="0" dirty="0" err="1"/>
              <a:t>useEffect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2.3. </a:t>
            </a:r>
            <a:r>
              <a:rPr lang="fr-FR" dirty="0" err="1"/>
              <a:t>useEffect</a:t>
            </a:r>
            <a:r>
              <a:rPr lang="fr-FR" dirty="0"/>
              <a:t>(callback, [])</a:t>
            </a:r>
            <a:endParaRPr lang="en-US" dirty="0"/>
          </a:p>
        </p:txBody>
      </p:sp>
    </p:spTree>
    <p:extLst>
      <p:ext uri="{BB962C8B-B14F-4D97-AF65-F5344CB8AC3E}">
        <p14:creationId xmlns:p14="http://schemas.microsoft.com/office/powerpoint/2010/main" val="132387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31779"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Khi </a:t>
            </a:r>
            <a:r>
              <a:rPr lang="vi-VN" b="1" dirty="0">
                <a:solidFill>
                  <a:schemeClr val="bg1"/>
                </a:solidFill>
              </a:rPr>
              <a:t>render lại giao diện </a:t>
            </a:r>
            <a:r>
              <a:rPr lang="vi-VN" dirty="0"/>
              <a:t>(tức render lần 2 trở đi), thì </a:t>
            </a:r>
            <a:r>
              <a:rPr lang="vi-VN" b="1" dirty="0">
                <a:solidFill>
                  <a:schemeClr val="bg1"/>
                </a:solidFill>
              </a:rPr>
              <a:t>callback</a:t>
            </a:r>
            <a:r>
              <a:rPr lang="vi-VN" dirty="0"/>
              <a:t> của useEffect </a:t>
            </a:r>
            <a:r>
              <a:rPr lang="vi-VN" b="1" dirty="0">
                <a:solidFill>
                  <a:schemeClr val="bg1"/>
                </a:solidFill>
              </a:rPr>
              <a:t>được gọi lại khi dependency thay đổi</a:t>
            </a:r>
            <a:r>
              <a:rPr lang="vi-VN" dirty="0"/>
              <a:t>.</a:t>
            </a:r>
            <a:endParaRPr lang="en-US" dirty="0"/>
          </a:p>
          <a:p>
            <a:pPr marL="457200" lvl="0" indent="-317500" algn="l" rtl="0">
              <a:lnSpc>
                <a:spcPct val="150000"/>
              </a:lnSpc>
              <a:spcBef>
                <a:spcPts val="0"/>
              </a:spcBef>
              <a:spcAft>
                <a:spcPts val="0"/>
              </a:spcAft>
              <a:buSzPts val="1400"/>
              <a:buChar char="●"/>
            </a:pPr>
            <a:r>
              <a:rPr lang="en-GB" b="1" dirty="0" err="1"/>
              <a:t>Ví</a:t>
            </a:r>
            <a:r>
              <a:rPr lang="en-GB" b="1" dirty="0"/>
              <a:t> </a:t>
            </a:r>
            <a:r>
              <a:rPr lang="en-GB" b="1" dirty="0" err="1"/>
              <a:t>dụ</a:t>
            </a:r>
            <a:r>
              <a:rPr lang="en-GB" dirty="0"/>
              <a:t>: </a:t>
            </a:r>
            <a:r>
              <a:rPr lang="fr-FR" dirty="0" err="1"/>
              <a:t>Làm</a:t>
            </a:r>
            <a:r>
              <a:rPr lang="fr-FR" dirty="0"/>
              <a:t> pagination (</a:t>
            </a:r>
            <a:r>
              <a:rPr lang="fr-FR" dirty="0" err="1"/>
              <a:t>phân</a:t>
            </a:r>
            <a:r>
              <a:rPr lang="fr-FR" dirty="0"/>
              <a:t> </a:t>
            </a:r>
            <a:r>
              <a:rPr lang="fr-FR" dirty="0" err="1"/>
              <a:t>trang</a:t>
            </a:r>
            <a:r>
              <a:rPr lang="fr-FR" dirty="0"/>
              <a:t>).</a:t>
            </a:r>
          </a:p>
          <a:p>
            <a:pPr marL="139700" lvl="0" indent="0" algn="l" rtl="0">
              <a:lnSpc>
                <a:spcPct val="150000"/>
              </a:lnSpc>
              <a:spcBef>
                <a:spcPts val="0"/>
              </a:spcBef>
              <a:spcAft>
                <a:spcPts val="0"/>
              </a:spcAft>
              <a:buSzPts val="1400"/>
              <a:buNone/>
            </a:pPr>
            <a:r>
              <a:rPr lang="fr-FR" dirty="0"/>
              <a:t>	Api </a:t>
            </a:r>
            <a:r>
              <a:rPr lang="fr-FR" dirty="0" err="1"/>
              <a:t>dữ</a:t>
            </a:r>
            <a:r>
              <a:rPr lang="fr-FR" dirty="0"/>
              <a:t> </a:t>
            </a:r>
            <a:r>
              <a:rPr lang="fr-FR" dirty="0" err="1"/>
              <a:t>liệu</a:t>
            </a:r>
            <a:r>
              <a:rPr lang="fr-FR" dirty="0"/>
              <a:t> </a:t>
            </a:r>
            <a:r>
              <a:rPr lang="fr-FR" dirty="0" err="1"/>
              <a:t>mẫu</a:t>
            </a:r>
            <a:r>
              <a:rPr lang="fr-FR" dirty="0"/>
              <a:t>: https://dummyjson.com/products?skip=0&amp;limit=30</a:t>
            </a: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en-US" b="0" dirty="0"/>
              <a:t>2</a:t>
            </a:r>
            <a:r>
              <a:rPr lang="en" b="0" dirty="0"/>
              <a:t>. </a:t>
            </a:r>
            <a:r>
              <a:rPr lang="fr-FR" b="0" dirty="0" err="1"/>
              <a:t>useEffect</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2.4. </a:t>
            </a:r>
            <a:r>
              <a:rPr lang="fr-FR" dirty="0" err="1"/>
              <a:t>useEffect</a:t>
            </a:r>
            <a:r>
              <a:rPr lang="fr-FR" dirty="0"/>
              <a:t>(callback, [</a:t>
            </a:r>
            <a:r>
              <a:rPr lang="fr-FR" dirty="0" err="1"/>
              <a:t>dependency</a:t>
            </a:r>
            <a:r>
              <a:rPr lang="fr-FR" dirty="0"/>
              <a:t>])</a:t>
            </a:r>
            <a:endParaRPr lang="en-US" dirty="0"/>
          </a:p>
        </p:txBody>
      </p:sp>
    </p:spTree>
    <p:extLst>
      <p:ext uri="{BB962C8B-B14F-4D97-AF65-F5344CB8AC3E}">
        <p14:creationId xmlns:p14="http://schemas.microsoft.com/office/powerpoint/2010/main" val="83822634"/>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541</Words>
  <Application>Microsoft Office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Barlow Condensed SemiBold</vt:lpstr>
      <vt:lpstr>Barlow Condensed</vt:lpstr>
      <vt:lpstr>Barlow</vt:lpstr>
      <vt:lpstr>Montserrat</vt:lpstr>
      <vt:lpstr>Anaheim</vt:lpstr>
      <vt:lpstr>Arial</vt:lpstr>
      <vt:lpstr>Software Developer Engineer Job Description by Slidesgo</vt:lpstr>
      <vt:lpstr>KHÓA HỌC FRONT-END  Bài 30: Học ReactJS (Tiết 4)</vt:lpstr>
      <vt:lpstr>Nội dung</vt:lpstr>
      <vt:lpstr>01. useState</vt:lpstr>
      <vt:lpstr>01. useState</vt:lpstr>
      <vt:lpstr>01. useState</vt:lpstr>
      <vt:lpstr>02. useEffect</vt:lpstr>
      <vt:lpstr>02. useEffect</vt:lpstr>
      <vt:lpstr>02. useEffect</vt:lpstr>
      <vt:lpstr>02. useEffect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PC-0416</cp:lastModifiedBy>
  <cp:revision>118</cp:revision>
  <dcterms:modified xsi:type="dcterms:W3CDTF">2023-03-04T02:35:01Z</dcterms:modified>
</cp:coreProperties>
</file>