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94" r:id="rId3"/>
    <p:sldId id="348" r:id="rId4"/>
    <p:sldId id="349" r:id="rId5"/>
    <p:sldId id="350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Barlow Condensed" panose="00000506000000000000" pitchFamily="2" charset="0"/>
      <p:regular r:id="rId12"/>
      <p:bold r:id="rId13"/>
      <p:italic r:id="rId14"/>
      <p:boldItalic r:id="rId15"/>
    </p:embeddedFont>
    <p:embeddedFont>
      <p:font typeface="Barlow Condensed SemiBold" panose="00000706000000000000" pitchFamily="2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47" d="100"/>
          <a:sy n="147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8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32</a:t>
            </a: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ReactJS (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Tiết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6)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 err="1"/>
              <a:t>useMemo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982907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useReducer</a:t>
            </a:r>
            <a:endParaRPr lang="en-GB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 dirty="0"/>
              <a:t>Hướng dẫn thêm Skeleton</a:t>
            </a:r>
            <a:endParaRPr lang="en-US" sz="1600" dirty="0"/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0"/>
            <a:ext cx="7425031" cy="4407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useMemo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/>
              <a:t>giúp</a:t>
            </a:r>
            <a:r>
              <a:rPr lang="en-US" dirty="0"/>
              <a:t> t</a:t>
            </a:r>
            <a:r>
              <a:rPr lang="vi-VN" dirty="0"/>
              <a:t>ránh thực hiện lại </a:t>
            </a:r>
            <a:r>
              <a:rPr lang="en-US" dirty="0" err="1"/>
              <a:t>một</a:t>
            </a:r>
            <a:r>
              <a:rPr lang="vi-VN" dirty="0"/>
              <a:t> logic không cần thiết.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useMemo</a:t>
            </a:r>
            <a:r>
              <a:rPr lang="vi-VN" dirty="0"/>
              <a:t> tạo ra một vùng nhớ để lưu giá trị đầu ra và chỉ ghi nhớ giá trị mới khi dependencies thay đổi.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GB" b="1" dirty="0" err="1">
                <a:solidFill>
                  <a:schemeClr val="bg1"/>
                </a:solidFill>
              </a:rPr>
              <a:t>const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variableName</a:t>
            </a:r>
            <a:r>
              <a:rPr lang="en-GB" b="1" dirty="0">
                <a:solidFill>
                  <a:schemeClr val="bg1"/>
                </a:solidFill>
              </a:rPr>
              <a:t> = </a:t>
            </a:r>
            <a:r>
              <a:rPr lang="en-GB" b="1" dirty="0" err="1">
                <a:solidFill>
                  <a:schemeClr val="bg1"/>
                </a:solidFill>
              </a:rPr>
              <a:t>useMemo</a:t>
            </a: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callback</a:t>
            </a:r>
            <a:r>
              <a:rPr lang="en-GB" b="1" dirty="0">
                <a:solidFill>
                  <a:schemeClr val="bg1"/>
                </a:solidFill>
              </a:rPr>
              <a:t>, dependency);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callback</a:t>
            </a:r>
            <a:r>
              <a:rPr lang="vi-VN" dirty="0"/>
              <a:t>: là một hàm được gọi lại, lần render đầu tiên luôn chạy vào hàm này.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dependency</a:t>
            </a:r>
            <a:r>
              <a:rPr lang="vi-VN" dirty="0"/>
              <a:t>: là sự phụ thuộc, khi dependency thay đổi thì useMemo cập nhật lại giá trị.</a:t>
            </a:r>
          </a:p>
          <a:p>
            <a:pPr>
              <a:lnSpc>
                <a:spcPct val="150000"/>
              </a:lnSpc>
            </a:pPr>
            <a:r>
              <a:rPr lang="vi-VN" dirty="0"/>
              <a:t>Sự khác biệt giữa useCallback và useMemo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useCallback lưu vào bộ nhớ một hàm.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useMemo lưu vào bộ nhớ một giá trị.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useMemo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0"/>
            <a:ext cx="7425031" cy="4407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useReducer</a:t>
            </a:r>
            <a:r>
              <a:rPr lang="vi-VN" dirty="0"/>
              <a:t> giống như một phiên bản nâng cao của useState.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useReducer</a:t>
            </a:r>
            <a:r>
              <a:rPr lang="vi-VN" dirty="0"/>
              <a:t> được sử dụng trong trường hợp component có state phức tạp.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Cú pháp: </a:t>
            </a:r>
            <a:r>
              <a:rPr lang="vi-VN" b="1" dirty="0">
                <a:solidFill>
                  <a:schemeClr val="bg1"/>
                </a:solidFill>
              </a:rPr>
              <a:t>const [state, dispatch] = useReducer(reducer, initialState);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 bước sử dụng useReducer</a:t>
            </a:r>
            <a:r>
              <a:rPr lang="en-US" dirty="0"/>
              <a:t>:</a:t>
            </a:r>
            <a:endParaRPr lang="vi-VN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1</a:t>
            </a:r>
            <a:r>
              <a:rPr lang="vi-VN" dirty="0"/>
              <a:t>: Khởi tạo useReducer và xác định giá trị khởi tạo.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2</a:t>
            </a:r>
            <a:r>
              <a:rPr lang="vi-VN" dirty="0"/>
              <a:t>: Xây dựng hàm reducer </a:t>
            </a:r>
            <a:r>
              <a:rPr lang="vi-VN" i="1" dirty="0"/>
              <a:t>(Như là một hàm chuyển đổi, đầu vào là 2 tham số gồm state và action, đầu ra là new state - state mới)</a:t>
            </a:r>
            <a:r>
              <a:rPr lang="vi-VN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3</a:t>
            </a:r>
            <a:r>
              <a:rPr lang="vi-VN" dirty="0"/>
              <a:t>: Xác định những Action </a:t>
            </a:r>
            <a:r>
              <a:rPr lang="vi-VN" i="1" dirty="0"/>
              <a:t>(Xác định những hành động sẽ xảy ra)</a:t>
            </a:r>
            <a:r>
              <a:rPr lang="vi-VN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4</a:t>
            </a:r>
            <a:r>
              <a:rPr lang="vi-VN" dirty="0"/>
              <a:t>: Sử dụng Dispatch để kích hoạt một action.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fr-FR" b="0" dirty="0" err="1"/>
              <a:t>useReducer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16439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0"/>
            <a:ext cx="7425031" cy="4407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Hướng dẫn thêm </a:t>
            </a:r>
            <a:r>
              <a:rPr lang="vi-VN" b="1" dirty="0">
                <a:solidFill>
                  <a:schemeClr val="bg1"/>
                </a:solidFill>
              </a:rPr>
              <a:t>Skeleton</a:t>
            </a:r>
            <a:r>
              <a:rPr lang="vi-VN" dirty="0"/>
              <a:t> (Bộ khung xương) vào website </a:t>
            </a:r>
            <a:r>
              <a:rPr lang="vi-VN" b="1" dirty="0">
                <a:solidFill>
                  <a:schemeClr val="bg1"/>
                </a:solidFill>
              </a:rPr>
              <a:t>khi loading dữ liệu</a:t>
            </a:r>
            <a:r>
              <a:rPr lang="vi-VN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Link cài đặt trên NPM: </a:t>
            </a:r>
            <a:r>
              <a:rPr lang="vi-VN" b="1" dirty="0">
                <a:solidFill>
                  <a:schemeClr val="bg1"/>
                </a:solidFill>
              </a:rPr>
              <a:t>https://www.npmjs.com/package/react-loading-skeleton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3</a:t>
            </a:r>
            <a:r>
              <a:rPr lang="en" b="0" dirty="0"/>
              <a:t>. </a:t>
            </a:r>
            <a:r>
              <a:rPr lang="vi-VN" b="0" dirty="0"/>
              <a:t>Hướng dẫn thêm Skeleton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6012419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312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</vt:lpstr>
      <vt:lpstr>Barlow</vt:lpstr>
      <vt:lpstr>Barlow Condensed SemiBold</vt:lpstr>
      <vt:lpstr>Barlow Condensed</vt:lpstr>
      <vt:lpstr>Anaheim</vt:lpstr>
      <vt:lpstr>Arial</vt:lpstr>
      <vt:lpstr>Software Developer Engineer Job Description by Slidesgo</vt:lpstr>
      <vt:lpstr>KHÓA HỌC FRONT-END  Bài 32: Học ReactJS (Tiết 6)</vt:lpstr>
      <vt:lpstr>Nội dung</vt:lpstr>
      <vt:lpstr>01. useMemo</vt:lpstr>
      <vt:lpstr>02. useReducer</vt:lpstr>
      <vt:lpstr>03. Hướng dẫn thêm Skeleton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PC-0416</cp:lastModifiedBy>
  <cp:revision>123</cp:revision>
  <dcterms:modified xsi:type="dcterms:W3CDTF">2023-04-01T04:04:14Z</dcterms:modified>
</cp:coreProperties>
</file>