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94" r:id="rId3"/>
    <p:sldId id="348" r:id="rId4"/>
    <p:sldId id="349" r:id="rId5"/>
    <p:sldId id="350" r:id="rId6"/>
    <p:sldId id="351" r:id="rId7"/>
    <p:sldId id="352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Condensed" panose="00000506000000000000" pitchFamily="2" charset="0"/>
      <p:regular r:id="rId14"/>
      <p:bold r:id="rId15"/>
      <p:italic r:id="rId16"/>
      <p:boldItalic r:id="rId17"/>
    </p:embeddedFont>
    <p:embeddedFont>
      <p:font typeface="Barlow Condensed SemiBold" panose="00000706000000000000" pitchFamily="2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220" d="100"/>
          <a:sy n="220" d="100"/>
        </p:scale>
        <p:origin x="27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0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5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84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04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27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33</a:t>
            </a: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ReactJS (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Tiết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7)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 err="1"/>
              <a:t>Làm</a:t>
            </a:r>
            <a:r>
              <a:rPr lang="fr-FR" sz="1600" dirty="0"/>
              <a:t> </a:t>
            </a:r>
            <a:r>
              <a:rPr lang="fr-FR" sz="1600" dirty="0" err="1"/>
              <a:t>bài</a:t>
            </a:r>
            <a:r>
              <a:rPr lang="fr-FR" sz="1600" dirty="0"/>
              <a:t> </a:t>
            </a:r>
            <a:r>
              <a:rPr lang="fr-FR" sz="1600" dirty="0" err="1"/>
              <a:t>tập</a:t>
            </a:r>
            <a:r>
              <a:rPr lang="fr-FR" sz="1600" dirty="0"/>
              <a:t> </a:t>
            </a:r>
            <a:r>
              <a:rPr lang="fr-FR" sz="1600" dirty="0" err="1"/>
              <a:t>về</a:t>
            </a:r>
            <a:r>
              <a:rPr lang="fr-FR" sz="1600" dirty="0"/>
              <a:t> </a:t>
            </a:r>
            <a:r>
              <a:rPr lang="fr-FR" sz="1600" dirty="0" err="1"/>
              <a:t>Hooks</a:t>
            </a:r>
            <a:endParaRPr sz="1600" dirty="0"/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0"/>
            <a:ext cx="7425031" cy="4407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Làm trang quản lý sản phẩm gồm những phần sau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Hiển thị danh sách sản phẩm.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Làm tính năng thêm sản phẩm.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Làm tính năng xóa sản phẩm.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Làm tính năng sửa sản phẩm.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react-modal (https://www.npmjs.com/package/react-modal)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sweetalert2 (https://www.npmjs.com/package/sweetalert2)</a:t>
            </a:r>
          </a:p>
          <a:p>
            <a:pPr lvl="1" algn="l">
              <a:lnSpc>
                <a:spcPct val="150000"/>
              </a:lnSpc>
              <a:buChar char="●"/>
            </a:pP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Làm</a:t>
            </a:r>
            <a:r>
              <a:rPr lang="fr-FR" b="0" dirty="0"/>
              <a:t> </a:t>
            </a:r>
            <a:r>
              <a:rPr lang="fr-FR" b="0" dirty="0" err="1"/>
              <a:t>bài</a:t>
            </a:r>
            <a:r>
              <a:rPr lang="fr-FR" b="0" dirty="0"/>
              <a:t> </a:t>
            </a:r>
            <a:r>
              <a:rPr lang="fr-FR" b="0" dirty="0" err="1"/>
              <a:t>tập</a:t>
            </a:r>
            <a:r>
              <a:rPr lang="fr-FR" b="0" dirty="0"/>
              <a:t> </a:t>
            </a:r>
            <a:r>
              <a:rPr lang="fr-FR" b="0" dirty="0" err="1"/>
              <a:t>về</a:t>
            </a:r>
            <a:r>
              <a:rPr lang="fr-FR" b="0" dirty="0"/>
              <a:t> </a:t>
            </a:r>
            <a:r>
              <a:rPr lang="fr-FR" b="0" dirty="0" err="1"/>
              <a:t>Hooks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461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Làm</a:t>
            </a:r>
            <a:r>
              <a:rPr lang="fr-FR" b="0" dirty="0"/>
              <a:t> </a:t>
            </a:r>
            <a:r>
              <a:rPr lang="fr-FR" b="0" dirty="0" err="1"/>
              <a:t>bài</a:t>
            </a:r>
            <a:r>
              <a:rPr lang="fr-FR" b="0" dirty="0"/>
              <a:t> </a:t>
            </a:r>
            <a:r>
              <a:rPr lang="fr-FR" b="0" dirty="0" err="1"/>
              <a:t>tập</a:t>
            </a:r>
            <a:r>
              <a:rPr lang="fr-FR" b="0" dirty="0"/>
              <a:t> </a:t>
            </a:r>
            <a:r>
              <a:rPr lang="fr-FR" b="0" dirty="0" err="1"/>
              <a:t>về</a:t>
            </a:r>
            <a:r>
              <a:rPr lang="fr-FR" b="0" dirty="0"/>
              <a:t> </a:t>
            </a:r>
            <a:r>
              <a:rPr lang="fr-FR" b="0" dirty="0" err="1"/>
              <a:t>Hooks</a:t>
            </a:r>
            <a:endParaRPr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ECDD87-A492-47ED-B16A-5A111A12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79" y="572700"/>
            <a:ext cx="5103242" cy="41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82117-4123-DF4C-1496-9A9F8A4B2963}"/>
              </a:ext>
            </a:extLst>
          </p:cNvPr>
          <p:cNvSpPr txBox="1"/>
          <p:nvPr/>
        </p:nvSpPr>
        <p:spPr>
          <a:xfrm>
            <a:off x="2830956" y="4786471"/>
            <a:ext cx="348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>
                <a:solidFill>
                  <a:schemeClr val="tx1"/>
                </a:solidFill>
                <a:latin typeface="Barlow" panose="00000500000000000000" pitchFamily="2" charset="0"/>
              </a:rPr>
              <a:t>Hiển thị danh sách sản phẩm.</a:t>
            </a:r>
            <a:endParaRPr lang="en-US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2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Làm</a:t>
            </a:r>
            <a:r>
              <a:rPr lang="fr-FR" b="0" dirty="0"/>
              <a:t> </a:t>
            </a:r>
            <a:r>
              <a:rPr lang="fr-FR" b="0" dirty="0" err="1"/>
              <a:t>bài</a:t>
            </a:r>
            <a:r>
              <a:rPr lang="fr-FR" b="0" dirty="0"/>
              <a:t> </a:t>
            </a:r>
            <a:r>
              <a:rPr lang="fr-FR" b="0" dirty="0" err="1"/>
              <a:t>tập</a:t>
            </a:r>
            <a:r>
              <a:rPr lang="fr-FR" b="0" dirty="0"/>
              <a:t> </a:t>
            </a:r>
            <a:r>
              <a:rPr lang="fr-FR" b="0" dirty="0" err="1"/>
              <a:t>về</a:t>
            </a:r>
            <a:r>
              <a:rPr lang="fr-FR" b="0" dirty="0"/>
              <a:t> </a:t>
            </a:r>
            <a:r>
              <a:rPr lang="fr-FR" b="0" dirty="0" err="1"/>
              <a:t>Hooks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E108B-C323-13F9-3201-FA19F748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36" y="717239"/>
            <a:ext cx="5464728" cy="387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73426-5874-A069-B702-CC11B331520E}"/>
              </a:ext>
            </a:extLst>
          </p:cNvPr>
          <p:cNvSpPr txBox="1"/>
          <p:nvPr/>
        </p:nvSpPr>
        <p:spPr>
          <a:xfrm>
            <a:off x="2830956" y="4786471"/>
            <a:ext cx="348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>
                <a:solidFill>
                  <a:schemeClr val="tx1"/>
                </a:solidFill>
                <a:latin typeface="Barlow" panose="00000500000000000000" pitchFamily="2" charset="0"/>
              </a:rPr>
              <a:t>Làm tính năng thêm sản phẩm.</a:t>
            </a:r>
            <a:endParaRPr lang="en-US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Làm</a:t>
            </a:r>
            <a:r>
              <a:rPr lang="fr-FR" b="0" dirty="0"/>
              <a:t> </a:t>
            </a:r>
            <a:r>
              <a:rPr lang="fr-FR" b="0" dirty="0" err="1"/>
              <a:t>bài</a:t>
            </a:r>
            <a:r>
              <a:rPr lang="fr-FR" b="0" dirty="0"/>
              <a:t> </a:t>
            </a:r>
            <a:r>
              <a:rPr lang="fr-FR" b="0" dirty="0" err="1"/>
              <a:t>tập</a:t>
            </a:r>
            <a:r>
              <a:rPr lang="fr-FR" b="0" dirty="0"/>
              <a:t> </a:t>
            </a:r>
            <a:r>
              <a:rPr lang="fr-FR" b="0" dirty="0" err="1"/>
              <a:t>về</a:t>
            </a:r>
            <a:r>
              <a:rPr lang="fr-FR" b="0" dirty="0"/>
              <a:t> </a:t>
            </a:r>
            <a:r>
              <a:rPr lang="fr-FR" b="0" dirty="0" err="1"/>
              <a:t>Hooks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19D0F-471D-CCE0-D977-E5BAC8089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0" y="663049"/>
            <a:ext cx="8066820" cy="3955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13C78-4EDB-DB61-436D-786427A9ABCA}"/>
              </a:ext>
            </a:extLst>
          </p:cNvPr>
          <p:cNvSpPr txBox="1"/>
          <p:nvPr/>
        </p:nvSpPr>
        <p:spPr>
          <a:xfrm>
            <a:off x="2830956" y="4786471"/>
            <a:ext cx="348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>
                <a:solidFill>
                  <a:schemeClr val="tx1"/>
                </a:solidFill>
                <a:latin typeface="Barlow" panose="00000500000000000000" pitchFamily="2" charset="0"/>
              </a:rPr>
              <a:t>Làm tính năng xóa sản phẩm.</a:t>
            </a:r>
            <a:endParaRPr lang="en-US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8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Làm</a:t>
            </a:r>
            <a:r>
              <a:rPr lang="fr-FR" b="0" dirty="0"/>
              <a:t> </a:t>
            </a:r>
            <a:r>
              <a:rPr lang="fr-FR" b="0" dirty="0" err="1"/>
              <a:t>bài</a:t>
            </a:r>
            <a:r>
              <a:rPr lang="fr-FR" b="0" dirty="0"/>
              <a:t> </a:t>
            </a:r>
            <a:r>
              <a:rPr lang="fr-FR" b="0" dirty="0" err="1"/>
              <a:t>tập</a:t>
            </a:r>
            <a:r>
              <a:rPr lang="fr-FR" b="0" dirty="0"/>
              <a:t> </a:t>
            </a:r>
            <a:r>
              <a:rPr lang="fr-FR" b="0" dirty="0" err="1"/>
              <a:t>về</a:t>
            </a:r>
            <a:r>
              <a:rPr lang="fr-FR" b="0" dirty="0"/>
              <a:t> </a:t>
            </a:r>
            <a:r>
              <a:rPr lang="fr-FR" b="0" dirty="0" err="1"/>
              <a:t>Hooks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BA213-2AD9-B612-268D-F8AE847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42" y="720274"/>
            <a:ext cx="5605316" cy="3976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D5FB2-9A0F-4D38-47D3-C63BDDA13983}"/>
              </a:ext>
            </a:extLst>
          </p:cNvPr>
          <p:cNvSpPr txBox="1"/>
          <p:nvPr/>
        </p:nvSpPr>
        <p:spPr>
          <a:xfrm>
            <a:off x="2830956" y="4786471"/>
            <a:ext cx="348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>
                <a:solidFill>
                  <a:schemeClr val="tx1"/>
                </a:solidFill>
                <a:latin typeface="Barlow" panose="00000500000000000000" pitchFamily="2" charset="0"/>
              </a:rPr>
              <a:t>Làm tính năng sửa sản phẩm.</a:t>
            </a:r>
            <a:endParaRPr lang="en-US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093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163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Montserrat</vt:lpstr>
      <vt:lpstr>Anaheim</vt:lpstr>
      <vt:lpstr>Barlow</vt:lpstr>
      <vt:lpstr>Barlow Condensed SemiBold</vt:lpstr>
      <vt:lpstr>Barlow Condensed</vt:lpstr>
      <vt:lpstr>Software Developer Engineer Job Description by Slidesgo</vt:lpstr>
      <vt:lpstr>KHÓA HỌC FRONT-END  Bài 33: Học ReactJS (Tiết 7)</vt:lpstr>
      <vt:lpstr>Nội dung</vt:lpstr>
      <vt:lpstr>01. Làm bài tập về Hooks</vt:lpstr>
      <vt:lpstr>01. Làm bài tập về Hooks</vt:lpstr>
      <vt:lpstr>01. Làm bài tập về Hooks</vt:lpstr>
      <vt:lpstr>01. Làm bài tập về Hooks</vt:lpstr>
      <vt:lpstr>01. Làm bài tập về 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124</cp:revision>
  <dcterms:modified xsi:type="dcterms:W3CDTF">2023-04-06T13:04:00Z</dcterms:modified>
</cp:coreProperties>
</file>