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2"/>
  </p:notesMasterIdLst>
  <p:sldIdLst>
    <p:sldId id="256" r:id="rId2"/>
    <p:sldId id="294" r:id="rId3"/>
    <p:sldId id="348" r:id="rId4"/>
    <p:sldId id="355" r:id="rId5"/>
    <p:sldId id="349" r:id="rId6"/>
    <p:sldId id="356" r:id="rId7"/>
    <p:sldId id="350" r:id="rId8"/>
    <p:sldId id="357" r:id="rId9"/>
    <p:sldId id="358" r:id="rId10"/>
    <p:sldId id="359" r:id="rId11"/>
  </p:sldIdLst>
  <p:sldSz cx="9144000" cy="5143500" type="screen16x9"/>
  <p:notesSz cx="6858000" cy="9144000"/>
  <p:embeddedFontLst>
    <p:embeddedFont>
      <p:font typeface="Barlow" panose="00000500000000000000" pitchFamily="2" charset="0"/>
      <p:regular r:id="rId13"/>
      <p:bold r:id="rId14"/>
      <p:italic r:id="rId15"/>
      <p:boldItalic r:id="rId16"/>
    </p:embeddedFont>
    <p:embeddedFont>
      <p:font typeface="Barlow Condensed" panose="00000506000000000000" pitchFamily="2" charset="0"/>
      <p:regular r:id="rId17"/>
      <p:bold r:id="rId18"/>
      <p:italic r:id="rId19"/>
      <p:boldItalic r:id="rId20"/>
    </p:embeddedFont>
    <p:embeddedFont>
      <p:font typeface="Barlow Condensed SemiBold" panose="00000706000000000000" pitchFamily="2" charset="0"/>
      <p:regular r:id="rId21"/>
      <p:bold r:id="rId22"/>
      <p:italic r:id="rId23"/>
      <p:boldItalic r:id="rId24"/>
    </p:embeddedFont>
    <p:embeddedFont>
      <p:font typeface="Montserrat" panose="000005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DEA0BB4-F227-4FE3-9A87-D9DB8C6481EC}">
  <a:tblStyle styleId="{8DEA0BB4-F227-4FE3-9A87-D9DB8C6481E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18" autoAdjust="0"/>
    <p:restoredTop sz="95165" autoAdjust="0"/>
  </p:normalViewPr>
  <p:slideViewPr>
    <p:cSldViewPr snapToGrid="0">
      <p:cViewPr varScale="1">
        <p:scale>
          <a:sx n="197" d="100"/>
          <a:sy n="197" d="100"/>
        </p:scale>
        <p:origin x="93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5527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dd0c7d16c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dd0c7d16c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1381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9102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4174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1520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0707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5450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1350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4"/>
        <p:cNvGrpSpPr/>
        <p:nvPr/>
      </p:nvGrpSpPr>
      <p:grpSpPr>
        <a:xfrm>
          <a:off x="0" y="0"/>
          <a:ext cx="0" cy="0"/>
          <a:chOff x="0" y="0"/>
          <a:chExt cx="0" cy="0"/>
        </a:xfrm>
      </p:grpSpPr>
      <p:sp>
        <p:nvSpPr>
          <p:cNvPr id="1485" name="Google Shape;148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6" name="Google Shape;148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8489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a:off x="-1845025" y="-739063"/>
            <a:ext cx="4319041" cy="2721707"/>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6640750" y="3098662"/>
            <a:ext cx="4319041" cy="2721707"/>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rot="-7199942">
            <a:off x="1013094" y="4239091"/>
            <a:ext cx="1492189" cy="1554017"/>
            <a:chOff x="4445625" y="1829838"/>
            <a:chExt cx="739125" cy="769750"/>
          </a:xfrm>
        </p:grpSpPr>
        <p:sp>
          <p:nvSpPr>
            <p:cNvPr id="12" name="Google Shape;12;p2"/>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rot="435267">
            <a:off x="6817947" y="-47414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8250213" y="4120884"/>
            <a:ext cx="361129" cy="3106418"/>
            <a:chOff x="6317900" y="1197313"/>
            <a:chExt cx="180700" cy="1554375"/>
          </a:xfrm>
        </p:grpSpPr>
        <p:sp>
          <p:nvSpPr>
            <p:cNvPr id="22" name="Google Shape;22;p2"/>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p:nvPr/>
        </p:nvSpPr>
        <p:spPr>
          <a:xfrm rot="5400000">
            <a:off x="8716600" y="1537250"/>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 name="Google Shape;29;p2"/>
          <p:cNvCxnSpPr/>
          <p:nvPr/>
        </p:nvCxnSpPr>
        <p:spPr>
          <a:xfrm rot="436104" flipH="1">
            <a:off x="7342476" y="-138003"/>
            <a:ext cx="713735" cy="700711"/>
          </a:xfrm>
          <a:prstGeom prst="straightConnector1">
            <a:avLst/>
          </a:prstGeom>
          <a:noFill/>
          <a:ln w="9525" cap="flat" cmpd="sng">
            <a:solidFill>
              <a:schemeClr val="dk1"/>
            </a:solidFill>
            <a:prstDash val="solid"/>
            <a:round/>
            <a:headEnd type="none" w="med" len="med"/>
            <a:tailEnd type="none" w="med" len="med"/>
          </a:ln>
        </p:spPr>
      </p:cxnSp>
      <p:cxnSp>
        <p:nvCxnSpPr>
          <p:cNvPr id="30" name="Google Shape;30;p2"/>
          <p:cNvCxnSpPr/>
          <p:nvPr/>
        </p:nvCxnSpPr>
        <p:spPr>
          <a:xfrm rot="436104" flipH="1">
            <a:off x="7694851" y="-273622"/>
            <a:ext cx="713735" cy="700711"/>
          </a:xfrm>
          <a:prstGeom prst="straightConnector1">
            <a:avLst/>
          </a:prstGeom>
          <a:noFill/>
          <a:ln w="9525" cap="flat" cmpd="sng">
            <a:solidFill>
              <a:schemeClr val="dk1"/>
            </a:solidFill>
            <a:prstDash val="solid"/>
            <a:round/>
            <a:headEnd type="none" w="med" len="med"/>
            <a:tailEnd type="none" w="med" len="med"/>
          </a:ln>
        </p:spPr>
      </p:cxnSp>
      <p:sp>
        <p:nvSpPr>
          <p:cNvPr id="31" name="Google Shape;31;p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2"/>
          <p:cNvGrpSpPr/>
          <p:nvPr/>
        </p:nvGrpSpPr>
        <p:grpSpPr>
          <a:xfrm>
            <a:off x="265900" y="3852516"/>
            <a:ext cx="194400" cy="112209"/>
            <a:chOff x="265900" y="3852516"/>
            <a:chExt cx="194400" cy="112209"/>
          </a:xfrm>
        </p:grpSpPr>
        <p:sp>
          <p:nvSpPr>
            <p:cNvPr id="34" name="Google Shape;34;p2"/>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txBox="1">
            <a:spLocks noGrp="1"/>
          </p:cNvSpPr>
          <p:nvPr>
            <p:ph type="ctrTitle"/>
          </p:nvPr>
        </p:nvSpPr>
        <p:spPr>
          <a:xfrm>
            <a:off x="609600" y="1603974"/>
            <a:ext cx="7924800" cy="154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8500"/>
              <a:buNone/>
              <a:defRPr sz="48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37" name="Google Shape;37;p2"/>
          <p:cNvSpPr txBox="1">
            <a:spLocks noGrp="1"/>
          </p:cNvSpPr>
          <p:nvPr>
            <p:ph type="subTitle" idx="1"/>
          </p:nvPr>
        </p:nvSpPr>
        <p:spPr>
          <a:xfrm>
            <a:off x="2125800" y="3428332"/>
            <a:ext cx="4892400" cy="460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1600">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992"/>
        <p:cNvGrpSpPr/>
        <p:nvPr/>
      </p:nvGrpSpPr>
      <p:grpSpPr>
        <a:xfrm>
          <a:off x="0" y="0"/>
          <a:ext cx="0" cy="0"/>
          <a:chOff x="0" y="0"/>
          <a:chExt cx="0" cy="0"/>
        </a:xfrm>
      </p:grpSpPr>
      <p:sp>
        <p:nvSpPr>
          <p:cNvPr id="993" name="Google Shape;993;p22"/>
          <p:cNvSpPr/>
          <p:nvPr/>
        </p:nvSpPr>
        <p:spPr>
          <a:xfrm rot="-1799972">
            <a:off x="-2090395" y="-155613"/>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2"/>
          <p:cNvSpPr/>
          <p:nvPr/>
        </p:nvSpPr>
        <p:spPr>
          <a:xfrm rot="9000028">
            <a:off x="7870761" y="2012568"/>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5" name="Google Shape;995;p22"/>
          <p:cNvGrpSpPr/>
          <p:nvPr/>
        </p:nvGrpSpPr>
        <p:grpSpPr>
          <a:xfrm>
            <a:off x="247775" y="4241825"/>
            <a:ext cx="315575" cy="366750"/>
            <a:chOff x="8558925" y="4522650"/>
            <a:chExt cx="315575" cy="366750"/>
          </a:xfrm>
        </p:grpSpPr>
        <p:grpSp>
          <p:nvGrpSpPr>
            <p:cNvPr id="996" name="Google Shape;996;p22"/>
            <p:cNvGrpSpPr/>
            <p:nvPr/>
          </p:nvGrpSpPr>
          <p:grpSpPr>
            <a:xfrm>
              <a:off x="8558925" y="4629825"/>
              <a:ext cx="107200" cy="107175"/>
              <a:chOff x="4125350" y="1946513"/>
              <a:chExt cx="107200" cy="107175"/>
            </a:xfrm>
          </p:grpSpPr>
          <p:sp>
            <p:nvSpPr>
              <p:cNvPr id="997" name="Google Shape;997;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22"/>
            <p:cNvGrpSpPr/>
            <p:nvPr/>
          </p:nvGrpSpPr>
          <p:grpSpPr>
            <a:xfrm>
              <a:off x="8711325" y="4782225"/>
              <a:ext cx="107200" cy="107175"/>
              <a:chOff x="4125350" y="1946513"/>
              <a:chExt cx="107200" cy="107175"/>
            </a:xfrm>
          </p:grpSpPr>
          <p:sp>
            <p:nvSpPr>
              <p:cNvPr id="1000" name="Google Shape;1000;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2" name="Google Shape;1002;p22"/>
            <p:cNvGrpSpPr/>
            <p:nvPr/>
          </p:nvGrpSpPr>
          <p:grpSpPr>
            <a:xfrm>
              <a:off x="8767300" y="4522650"/>
              <a:ext cx="107200" cy="107175"/>
              <a:chOff x="4125350" y="1946513"/>
              <a:chExt cx="107200" cy="107175"/>
            </a:xfrm>
          </p:grpSpPr>
          <p:sp>
            <p:nvSpPr>
              <p:cNvPr id="1003" name="Google Shape;1003;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05" name="Google Shape;1005;p22"/>
          <p:cNvGrpSpPr/>
          <p:nvPr/>
        </p:nvGrpSpPr>
        <p:grpSpPr>
          <a:xfrm flipH="1">
            <a:off x="8729625" y="951866"/>
            <a:ext cx="194400" cy="112209"/>
            <a:chOff x="265900" y="3852516"/>
            <a:chExt cx="194400" cy="112209"/>
          </a:xfrm>
        </p:grpSpPr>
        <p:sp>
          <p:nvSpPr>
            <p:cNvPr id="1006" name="Google Shape;1006;p22"/>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2"/>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22"/>
          <p:cNvGrpSpPr/>
          <p:nvPr/>
        </p:nvGrpSpPr>
        <p:grpSpPr>
          <a:xfrm>
            <a:off x="-763675" y="-500525"/>
            <a:ext cx="1476900" cy="1476900"/>
            <a:chOff x="8632950" y="-311150"/>
            <a:chExt cx="1476900" cy="1476900"/>
          </a:xfrm>
        </p:grpSpPr>
        <p:sp>
          <p:nvSpPr>
            <p:cNvPr id="1009" name="Google Shape;1009;p2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1" name="Google Shape;1011;p22"/>
          <p:cNvGrpSpPr/>
          <p:nvPr/>
        </p:nvGrpSpPr>
        <p:grpSpPr>
          <a:xfrm>
            <a:off x="8430775" y="4167100"/>
            <a:ext cx="1476900" cy="1476900"/>
            <a:chOff x="8632950" y="-311150"/>
            <a:chExt cx="1476900" cy="1476900"/>
          </a:xfrm>
        </p:grpSpPr>
        <p:sp>
          <p:nvSpPr>
            <p:cNvPr id="1012" name="Google Shape;1012;p2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4" name="Google Shape;1014;p22"/>
          <p:cNvGrpSpPr/>
          <p:nvPr/>
        </p:nvGrpSpPr>
        <p:grpSpPr>
          <a:xfrm>
            <a:off x="3529283" y="4464921"/>
            <a:ext cx="1540684" cy="1387652"/>
            <a:chOff x="3632834" y="4464921"/>
            <a:chExt cx="1540684" cy="1387652"/>
          </a:xfrm>
        </p:grpSpPr>
        <p:sp>
          <p:nvSpPr>
            <p:cNvPr id="1015" name="Google Shape;1015;p22"/>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16" name="Google Shape;1016;p22"/>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1017"/>
        <p:cNvGrpSpPr/>
        <p:nvPr/>
      </p:nvGrpSpPr>
      <p:grpSpPr>
        <a:xfrm>
          <a:off x="0" y="0"/>
          <a:ext cx="0" cy="0"/>
          <a:chOff x="0" y="0"/>
          <a:chExt cx="0" cy="0"/>
        </a:xfrm>
      </p:grpSpPr>
      <p:sp>
        <p:nvSpPr>
          <p:cNvPr id="1018" name="Google Shape;1018;p23"/>
          <p:cNvSpPr/>
          <p:nvPr/>
        </p:nvSpPr>
        <p:spPr>
          <a:xfrm rot="9900003">
            <a:off x="-1712038" y="-1039067"/>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3"/>
          <p:cNvSpPr/>
          <p:nvPr/>
        </p:nvSpPr>
        <p:spPr>
          <a:xfrm rot="5400000">
            <a:off x="7353835" y="-149229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0" name="Google Shape;1020;p23"/>
          <p:cNvGrpSpPr/>
          <p:nvPr/>
        </p:nvGrpSpPr>
        <p:grpSpPr>
          <a:xfrm>
            <a:off x="-827467" y="4151471"/>
            <a:ext cx="1540684" cy="1387652"/>
            <a:chOff x="3632834" y="4464921"/>
            <a:chExt cx="1540684" cy="1387652"/>
          </a:xfrm>
        </p:grpSpPr>
        <p:sp>
          <p:nvSpPr>
            <p:cNvPr id="1021" name="Google Shape;1021;p2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2" name="Google Shape;1022;p2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023" name="Google Shape;1023;p23"/>
          <p:cNvGrpSpPr/>
          <p:nvPr/>
        </p:nvGrpSpPr>
        <p:grpSpPr>
          <a:xfrm>
            <a:off x="7893908" y="4151471"/>
            <a:ext cx="1540684" cy="1387652"/>
            <a:chOff x="3632834" y="4464921"/>
            <a:chExt cx="1540684" cy="1387652"/>
          </a:xfrm>
        </p:grpSpPr>
        <p:sp>
          <p:nvSpPr>
            <p:cNvPr id="1024" name="Google Shape;1024;p2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5" name="Google Shape;1025;p2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026" name="Google Shape;1026;p23"/>
          <p:cNvGrpSpPr/>
          <p:nvPr/>
        </p:nvGrpSpPr>
        <p:grpSpPr>
          <a:xfrm rot="10800000" flipH="1">
            <a:off x="8625038" y="-1089991"/>
            <a:ext cx="361129" cy="3106418"/>
            <a:chOff x="6317900" y="1197313"/>
            <a:chExt cx="180700" cy="1554375"/>
          </a:xfrm>
        </p:grpSpPr>
        <p:sp>
          <p:nvSpPr>
            <p:cNvPr id="1027" name="Google Shape;1027;p2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 name="Google Shape;1033;p23"/>
          <p:cNvGrpSpPr/>
          <p:nvPr/>
        </p:nvGrpSpPr>
        <p:grpSpPr>
          <a:xfrm rot="10800000">
            <a:off x="157813" y="-1894141"/>
            <a:ext cx="361129" cy="3106418"/>
            <a:chOff x="6317900" y="1197313"/>
            <a:chExt cx="180700" cy="1554375"/>
          </a:xfrm>
        </p:grpSpPr>
        <p:sp>
          <p:nvSpPr>
            <p:cNvPr id="1034" name="Google Shape;1034;p2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0" name="Google Shape;1040;p23"/>
          <p:cNvGrpSpPr/>
          <p:nvPr/>
        </p:nvGrpSpPr>
        <p:grpSpPr>
          <a:xfrm rot="-5400000">
            <a:off x="8647825" y="2989950"/>
            <a:ext cx="315575" cy="366750"/>
            <a:chOff x="8558925" y="4522650"/>
            <a:chExt cx="315575" cy="366750"/>
          </a:xfrm>
        </p:grpSpPr>
        <p:grpSp>
          <p:nvGrpSpPr>
            <p:cNvPr id="1041" name="Google Shape;1041;p23"/>
            <p:cNvGrpSpPr/>
            <p:nvPr/>
          </p:nvGrpSpPr>
          <p:grpSpPr>
            <a:xfrm>
              <a:off x="8558925" y="4629825"/>
              <a:ext cx="107200" cy="107175"/>
              <a:chOff x="4125350" y="1946513"/>
              <a:chExt cx="107200" cy="107175"/>
            </a:xfrm>
          </p:grpSpPr>
          <p:sp>
            <p:nvSpPr>
              <p:cNvPr id="1042" name="Google Shape;1042;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23"/>
            <p:cNvGrpSpPr/>
            <p:nvPr/>
          </p:nvGrpSpPr>
          <p:grpSpPr>
            <a:xfrm>
              <a:off x="8711325" y="4782225"/>
              <a:ext cx="107200" cy="107175"/>
              <a:chOff x="4125350" y="1946513"/>
              <a:chExt cx="107200" cy="107175"/>
            </a:xfrm>
          </p:grpSpPr>
          <p:sp>
            <p:nvSpPr>
              <p:cNvPr id="1045" name="Google Shape;1045;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7" name="Google Shape;1047;p23"/>
            <p:cNvGrpSpPr/>
            <p:nvPr/>
          </p:nvGrpSpPr>
          <p:grpSpPr>
            <a:xfrm>
              <a:off x="8767300" y="4522650"/>
              <a:ext cx="107200" cy="107175"/>
              <a:chOff x="4125350" y="1946513"/>
              <a:chExt cx="107200" cy="107175"/>
            </a:xfrm>
          </p:grpSpPr>
          <p:sp>
            <p:nvSpPr>
              <p:cNvPr id="1048" name="Google Shape;1048;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50" name="Google Shape;1050;p23"/>
          <p:cNvGrpSpPr/>
          <p:nvPr/>
        </p:nvGrpSpPr>
        <p:grpSpPr>
          <a:xfrm rot="10800000" flipH="1">
            <a:off x="208200" y="3117216"/>
            <a:ext cx="194400" cy="112209"/>
            <a:chOff x="265900" y="3852516"/>
            <a:chExt cx="194400" cy="112209"/>
          </a:xfrm>
        </p:grpSpPr>
        <p:sp>
          <p:nvSpPr>
            <p:cNvPr id="1051" name="Google Shape;1051;p2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txBox="1">
            <a:spLocks noGrp="1"/>
          </p:cNvSpPr>
          <p:nvPr>
            <p:ph type="title"/>
          </p:nvPr>
        </p:nvSpPr>
        <p:spPr>
          <a:xfrm>
            <a:off x="1640000" y="2554200"/>
            <a:ext cx="58641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0" name="Google Shape;40;p3"/>
          <p:cNvSpPr txBox="1">
            <a:spLocks noGrp="1"/>
          </p:cNvSpPr>
          <p:nvPr>
            <p:ph type="title" idx="2" hasCustomPrompt="1"/>
          </p:nvPr>
        </p:nvSpPr>
        <p:spPr>
          <a:xfrm>
            <a:off x="3960300" y="1149000"/>
            <a:ext cx="1223100" cy="1223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0000"/>
              <a:buFont typeface="Barlow Condensed"/>
              <a:buNone/>
              <a:defRPr sz="6000">
                <a:latin typeface="Barlow Condensed"/>
                <a:ea typeface="Barlow Condensed"/>
                <a:cs typeface="Barlow Condensed"/>
                <a:sym typeface="Barlow Condensed"/>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41" name="Google Shape;41;p3"/>
          <p:cNvSpPr txBox="1">
            <a:spLocks noGrp="1"/>
          </p:cNvSpPr>
          <p:nvPr>
            <p:ph type="subTitle" idx="1"/>
          </p:nvPr>
        </p:nvSpPr>
        <p:spPr>
          <a:xfrm>
            <a:off x="2144550" y="3396000"/>
            <a:ext cx="4854600" cy="598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400"/>
              <a:buNone/>
              <a:defRPr sz="18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42" name="Google Shape;42;p3"/>
          <p:cNvSpPr/>
          <p:nvPr/>
        </p:nvSpPr>
        <p:spPr>
          <a:xfrm rot="899997" flipH="1">
            <a:off x="-1712038" y="3114971"/>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rot="5400000" flipH="1">
            <a:off x="7353835" y="321738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44;p3"/>
          <p:cNvGrpSpPr/>
          <p:nvPr/>
        </p:nvGrpSpPr>
        <p:grpSpPr>
          <a:xfrm rot="10800000" flipH="1">
            <a:off x="-827467" y="-741529"/>
            <a:ext cx="1540684" cy="1387652"/>
            <a:chOff x="3632834" y="4464921"/>
            <a:chExt cx="1540684" cy="1387652"/>
          </a:xfrm>
        </p:grpSpPr>
        <p:sp>
          <p:nvSpPr>
            <p:cNvPr id="45" name="Google Shape;45;p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 name="Google Shape;46;p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47" name="Google Shape;47;p3"/>
          <p:cNvGrpSpPr/>
          <p:nvPr/>
        </p:nvGrpSpPr>
        <p:grpSpPr>
          <a:xfrm rot="10800000" flipH="1">
            <a:off x="7893908" y="-741529"/>
            <a:ext cx="1540684" cy="1387652"/>
            <a:chOff x="3632834" y="4464921"/>
            <a:chExt cx="1540684" cy="1387652"/>
          </a:xfrm>
        </p:grpSpPr>
        <p:sp>
          <p:nvSpPr>
            <p:cNvPr id="48" name="Google Shape;48;p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 name="Google Shape;49;p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50" name="Google Shape;50;p3"/>
          <p:cNvGrpSpPr/>
          <p:nvPr/>
        </p:nvGrpSpPr>
        <p:grpSpPr>
          <a:xfrm>
            <a:off x="8625038" y="2781167"/>
            <a:ext cx="361129" cy="3106418"/>
            <a:chOff x="6317900" y="1197313"/>
            <a:chExt cx="180700" cy="1554375"/>
          </a:xfrm>
        </p:grpSpPr>
        <p:sp>
          <p:nvSpPr>
            <p:cNvPr id="51" name="Google Shape;51;p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3"/>
          <p:cNvGrpSpPr/>
          <p:nvPr/>
        </p:nvGrpSpPr>
        <p:grpSpPr>
          <a:xfrm flipH="1">
            <a:off x="157813" y="3585317"/>
            <a:ext cx="361129" cy="3106418"/>
            <a:chOff x="6317900" y="1197313"/>
            <a:chExt cx="180700" cy="1554375"/>
          </a:xfrm>
        </p:grpSpPr>
        <p:sp>
          <p:nvSpPr>
            <p:cNvPr id="58" name="Google Shape;58;p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rot="-5400000" flipH="1">
            <a:off x="8647825" y="1440894"/>
            <a:ext cx="315575" cy="366750"/>
            <a:chOff x="8558925" y="4522650"/>
            <a:chExt cx="315575" cy="366750"/>
          </a:xfrm>
        </p:grpSpPr>
        <p:grpSp>
          <p:nvGrpSpPr>
            <p:cNvPr id="65" name="Google Shape;65;p3"/>
            <p:cNvGrpSpPr/>
            <p:nvPr/>
          </p:nvGrpSpPr>
          <p:grpSpPr>
            <a:xfrm>
              <a:off x="8558925" y="4629825"/>
              <a:ext cx="107200" cy="107175"/>
              <a:chOff x="4125350" y="1946513"/>
              <a:chExt cx="107200" cy="107175"/>
            </a:xfrm>
          </p:grpSpPr>
          <p:sp>
            <p:nvSpPr>
              <p:cNvPr id="66" name="Google Shape;66;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3"/>
            <p:cNvGrpSpPr/>
            <p:nvPr/>
          </p:nvGrpSpPr>
          <p:grpSpPr>
            <a:xfrm>
              <a:off x="8711325" y="4782225"/>
              <a:ext cx="107200" cy="107175"/>
              <a:chOff x="4125350" y="1946513"/>
              <a:chExt cx="107200" cy="107175"/>
            </a:xfrm>
          </p:grpSpPr>
          <p:sp>
            <p:nvSpPr>
              <p:cNvPr id="69" name="Google Shape;69;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8767300" y="4522650"/>
              <a:ext cx="107200" cy="107175"/>
              <a:chOff x="4125350" y="1946513"/>
              <a:chExt cx="107200" cy="107175"/>
            </a:xfrm>
          </p:grpSpPr>
          <p:sp>
            <p:nvSpPr>
              <p:cNvPr id="72" name="Google Shape;72;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 name="Google Shape;74;p3"/>
          <p:cNvGrpSpPr/>
          <p:nvPr/>
        </p:nvGrpSpPr>
        <p:grpSpPr>
          <a:xfrm>
            <a:off x="208200" y="1568169"/>
            <a:ext cx="194400" cy="112209"/>
            <a:chOff x="265900" y="3852516"/>
            <a:chExt cx="194400" cy="112209"/>
          </a:xfrm>
        </p:grpSpPr>
        <p:sp>
          <p:nvSpPr>
            <p:cNvPr id="75" name="Google Shape;75;p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7"/>
        <p:cNvGrpSpPr/>
        <p:nvPr/>
      </p:nvGrpSpPr>
      <p:grpSpPr>
        <a:xfrm>
          <a:off x="0" y="0"/>
          <a:ext cx="0" cy="0"/>
          <a:chOff x="0" y="0"/>
          <a:chExt cx="0" cy="0"/>
        </a:xfrm>
      </p:grpSpPr>
      <p:sp>
        <p:nvSpPr>
          <p:cNvPr id="138" name="Google Shape;138;p5"/>
          <p:cNvSpPr txBox="1">
            <a:spLocks noGrp="1"/>
          </p:cNvSpPr>
          <p:nvPr>
            <p:ph type="subTitle" idx="1"/>
          </p:nvPr>
        </p:nvSpPr>
        <p:spPr>
          <a:xfrm>
            <a:off x="739300" y="1483850"/>
            <a:ext cx="3522300" cy="409800"/>
          </a:xfrm>
          <a:prstGeom prst="rect">
            <a:avLst/>
          </a:prstGeom>
          <a:noFill/>
        </p:spPr>
        <p:txBody>
          <a:bodyPr spcFirstLastPara="1" wrap="square" lIns="91425" tIns="91425" rIns="91425" bIns="91425" anchor="b" anchorCtr="0">
            <a:noAutofit/>
          </a:bodyPr>
          <a:lstStyle>
            <a:lvl1pPr lvl="0" algn="ctr">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9" name="Google Shape;139;p5"/>
          <p:cNvSpPr txBox="1">
            <a:spLocks noGrp="1"/>
          </p:cNvSpPr>
          <p:nvPr>
            <p:ph type="subTitle" idx="2"/>
          </p:nvPr>
        </p:nvSpPr>
        <p:spPr>
          <a:xfrm>
            <a:off x="4901700" y="1483850"/>
            <a:ext cx="3522300" cy="409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0" name="Google Shape;14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141" name="Google Shape;141;p5"/>
          <p:cNvSpPr txBox="1">
            <a:spLocks noGrp="1"/>
          </p:cNvSpPr>
          <p:nvPr>
            <p:ph type="subTitle" idx="3"/>
          </p:nvPr>
        </p:nvSpPr>
        <p:spPr>
          <a:xfrm>
            <a:off x="720000" y="1879963"/>
            <a:ext cx="3522300" cy="19563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400"/>
              <a:buFont typeface="Anaheim"/>
              <a:buChar char="●"/>
              <a:defRPr>
                <a:solidFill>
                  <a:schemeClr val="dk1"/>
                </a:solidFill>
              </a:defRPr>
            </a:lvl1pPr>
            <a:lvl2pPr lvl="1" algn="ctr">
              <a:spcBef>
                <a:spcPts val="0"/>
              </a:spcBef>
              <a:spcAft>
                <a:spcPts val="0"/>
              </a:spcAft>
              <a:buClr>
                <a:schemeClr val="dk1"/>
              </a:buClr>
              <a:buSzPts val="1400"/>
              <a:buFont typeface="Arial"/>
              <a:buChar char="○"/>
              <a:defRPr>
                <a:solidFill>
                  <a:schemeClr val="dk1"/>
                </a:solidFill>
              </a:defRPr>
            </a:lvl2pPr>
            <a:lvl3pPr lvl="2" algn="ctr">
              <a:spcBef>
                <a:spcPts val="0"/>
              </a:spcBef>
              <a:spcAft>
                <a:spcPts val="0"/>
              </a:spcAft>
              <a:buClr>
                <a:schemeClr val="dk1"/>
              </a:buClr>
              <a:buSzPts val="1400"/>
              <a:buFont typeface="Arial"/>
              <a:buChar char="■"/>
              <a:defRPr>
                <a:solidFill>
                  <a:schemeClr val="dk1"/>
                </a:solidFill>
              </a:defRPr>
            </a:lvl3pPr>
            <a:lvl4pPr lvl="3" algn="ctr">
              <a:spcBef>
                <a:spcPts val="0"/>
              </a:spcBef>
              <a:spcAft>
                <a:spcPts val="0"/>
              </a:spcAft>
              <a:buClr>
                <a:schemeClr val="dk1"/>
              </a:buClr>
              <a:buSzPts val="1400"/>
              <a:buFont typeface="Arial"/>
              <a:buChar char="●"/>
              <a:defRPr>
                <a:solidFill>
                  <a:schemeClr val="dk1"/>
                </a:solidFill>
              </a:defRPr>
            </a:lvl4pPr>
            <a:lvl5pPr lvl="4" algn="ctr">
              <a:spcBef>
                <a:spcPts val="0"/>
              </a:spcBef>
              <a:spcAft>
                <a:spcPts val="0"/>
              </a:spcAft>
              <a:buClr>
                <a:schemeClr val="dk1"/>
              </a:buClr>
              <a:buSzPts val="1400"/>
              <a:buFont typeface="Arial"/>
              <a:buChar char="○"/>
              <a:defRPr>
                <a:solidFill>
                  <a:schemeClr val="dk1"/>
                </a:solidFill>
              </a:defRPr>
            </a:lvl5pPr>
            <a:lvl6pPr lvl="5" algn="ctr">
              <a:spcBef>
                <a:spcPts val="0"/>
              </a:spcBef>
              <a:spcAft>
                <a:spcPts val="0"/>
              </a:spcAft>
              <a:buClr>
                <a:schemeClr val="dk1"/>
              </a:buClr>
              <a:buSzPts val="1400"/>
              <a:buFont typeface="Arial"/>
              <a:buChar char="■"/>
              <a:defRPr>
                <a:solidFill>
                  <a:schemeClr val="dk1"/>
                </a:solidFill>
              </a:defRPr>
            </a:lvl6pPr>
            <a:lvl7pPr lvl="6" algn="ctr">
              <a:spcBef>
                <a:spcPts val="0"/>
              </a:spcBef>
              <a:spcAft>
                <a:spcPts val="0"/>
              </a:spcAft>
              <a:buClr>
                <a:schemeClr val="dk1"/>
              </a:buClr>
              <a:buSzPts val="1400"/>
              <a:buFont typeface="Arial"/>
              <a:buChar char="●"/>
              <a:defRPr>
                <a:solidFill>
                  <a:schemeClr val="dk1"/>
                </a:solidFill>
              </a:defRPr>
            </a:lvl7pPr>
            <a:lvl8pPr lvl="7" algn="ctr">
              <a:spcBef>
                <a:spcPts val="0"/>
              </a:spcBef>
              <a:spcAft>
                <a:spcPts val="0"/>
              </a:spcAft>
              <a:buClr>
                <a:schemeClr val="dk1"/>
              </a:buClr>
              <a:buSzPts val="1400"/>
              <a:buFont typeface="Arial"/>
              <a:buChar char="○"/>
              <a:defRPr>
                <a:solidFill>
                  <a:schemeClr val="dk1"/>
                </a:solidFill>
              </a:defRPr>
            </a:lvl8pPr>
            <a:lvl9pPr lvl="8" algn="ctr">
              <a:spcBef>
                <a:spcPts val="0"/>
              </a:spcBef>
              <a:spcAft>
                <a:spcPts val="0"/>
              </a:spcAft>
              <a:buClr>
                <a:schemeClr val="dk1"/>
              </a:buClr>
              <a:buSzPts val="1400"/>
              <a:buFont typeface="Arial"/>
              <a:buChar char="■"/>
              <a:defRPr>
                <a:solidFill>
                  <a:schemeClr val="dk1"/>
                </a:solidFill>
              </a:defRPr>
            </a:lvl9pPr>
          </a:lstStyle>
          <a:p>
            <a:endParaRPr/>
          </a:p>
        </p:txBody>
      </p:sp>
      <p:sp>
        <p:nvSpPr>
          <p:cNvPr id="142" name="Google Shape;142;p5"/>
          <p:cNvSpPr txBox="1">
            <a:spLocks noGrp="1"/>
          </p:cNvSpPr>
          <p:nvPr>
            <p:ph type="subTitle" idx="4"/>
          </p:nvPr>
        </p:nvSpPr>
        <p:spPr>
          <a:xfrm>
            <a:off x="4901700" y="1879963"/>
            <a:ext cx="3522300" cy="19563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Font typeface="Anaheim"/>
              <a:buChar char="●"/>
              <a:defRPr>
                <a:solidFill>
                  <a:schemeClr val="dk1"/>
                </a:solidFill>
              </a:defRPr>
            </a:lvl1pPr>
            <a:lvl2pPr lvl="1" algn="ctr" rtl="0">
              <a:spcBef>
                <a:spcPts val="0"/>
              </a:spcBef>
              <a:spcAft>
                <a:spcPts val="0"/>
              </a:spcAft>
              <a:buClr>
                <a:schemeClr val="dk1"/>
              </a:buClr>
              <a:buSzPts val="1400"/>
              <a:buFont typeface="Arial"/>
              <a:buChar char="○"/>
              <a:defRPr>
                <a:solidFill>
                  <a:schemeClr val="dk1"/>
                </a:solidFill>
              </a:defRPr>
            </a:lvl2pPr>
            <a:lvl3pPr lvl="2" algn="ctr" rtl="0">
              <a:spcBef>
                <a:spcPts val="0"/>
              </a:spcBef>
              <a:spcAft>
                <a:spcPts val="0"/>
              </a:spcAft>
              <a:buClr>
                <a:schemeClr val="dk1"/>
              </a:buClr>
              <a:buSzPts val="1400"/>
              <a:buFont typeface="Arial"/>
              <a:buChar char="■"/>
              <a:defRPr>
                <a:solidFill>
                  <a:schemeClr val="dk1"/>
                </a:solidFill>
              </a:defRPr>
            </a:lvl3pPr>
            <a:lvl4pPr lvl="3" algn="ctr" rtl="0">
              <a:spcBef>
                <a:spcPts val="0"/>
              </a:spcBef>
              <a:spcAft>
                <a:spcPts val="0"/>
              </a:spcAft>
              <a:buClr>
                <a:schemeClr val="dk1"/>
              </a:buClr>
              <a:buSzPts val="1400"/>
              <a:buFont typeface="Arial"/>
              <a:buChar char="●"/>
              <a:defRPr>
                <a:solidFill>
                  <a:schemeClr val="dk1"/>
                </a:solidFill>
              </a:defRPr>
            </a:lvl4pPr>
            <a:lvl5pPr lvl="4" algn="ctr" rtl="0">
              <a:spcBef>
                <a:spcPts val="0"/>
              </a:spcBef>
              <a:spcAft>
                <a:spcPts val="0"/>
              </a:spcAft>
              <a:buClr>
                <a:schemeClr val="dk1"/>
              </a:buClr>
              <a:buSzPts val="1400"/>
              <a:buFont typeface="Arial"/>
              <a:buChar char="○"/>
              <a:defRPr>
                <a:solidFill>
                  <a:schemeClr val="dk1"/>
                </a:solidFill>
              </a:defRPr>
            </a:lvl5pPr>
            <a:lvl6pPr lvl="5" algn="ctr" rtl="0">
              <a:spcBef>
                <a:spcPts val="0"/>
              </a:spcBef>
              <a:spcAft>
                <a:spcPts val="0"/>
              </a:spcAft>
              <a:buClr>
                <a:schemeClr val="dk1"/>
              </a:buClr>
              <a:buSzPts val="1400"/>
              <a:buFont typeface="Arial"/>
              <a:buChar char="■"/>
              <a:defRPr>
                <a:solidFill>
                  <a:schemeClr val="dk1"/>
                </a:solidFill>
              </a:defRPr>
            </a:lvl6pPr>
            <a:lvl7pPr lvl="6" algn="ctr" rtl="0">
              <a:spcBef>
                <a:spcPts val="0"/>
              </a:spcBef>
              <a:spcAft>
                <a:spcPts val="0"/>
              </a:spcAft>
              <a:buClr>
                <a:schemeClr val="dk1"/>
              </a:buClr>
              <a:buSzPts val="1400"/>
              <a:buFont typeface="Arial"/>
              <a:buChar char="●"/>
              <a:defRPr>
                <a:solidFill>
                  <a:schemeClr val="dk1"/>
                </a:solidFill>
              </a:defRPr>
            </a:lvl7pPr>
            <a:lvl8pPr lvl="7" algn="ctr" rtl="0">
              <a:spcBef>
                <a:spcPts val="0"/>
              </a:spcBef>
              <a:spcAft>
                <a:spcPts val="0"/>
              </a:spcAft>
              <a:buClr>
                <a:schemeClr val="dk1"/>
              </a:buClr>
              <a:buSzPts val="1400"/>
              <a:buFont typeface="Arial"/>
              <a:buChar char="○"/>
              <a:defRPr>
                <a:solidFill>
                  <a:schemeClr val="dk1"/>
                </a:solidFill>
              </a:defRPr>
            </a:lvl8pPr>
            <a:lvl9pPr lvl="8" algn="ctr" rtl="0">
              <a:spcBef>
                <a:spcPts val="0"/>
              </a:spcBef>
              <a:spcAft>
                <a:spcPts val="0"/>
              </a:spcAft>
              <a:buClr>
                <a:schemeClr val="dk1"/>
              </a:buClr>
              <a:buSzPts val="1400"/>
              <a:buFont typeface="Arial"/>
              <a:buChar char="■"/>
              <a:defRPr>
                <a:solidFill>
                  <a:schemeClr val="dk1"/>
                </a:solidFill>
              </a:defRPr>
            </a:lvl9pPr>
          </a:lstStyle>
          <a:p>
            <a:endParaRPr/>
          </a:p>
        </p:txBody>
      </p:sp>
      <p:sp>
        <p:nvSpPr>
          <p:cNvPr id="143" name="Google Shape;143;p5"/>
          <p:cNvSpPr/>
          <p:nvPr/>
        </p:nvSpPr>
        <p:spPr>
          <a:xfrm rot="9900003">
            <a:off x="-1712038" y="-1039067"/>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rot="5400000">
            <a:off x="7353835" y="-149229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 name="Google Shape;145;p5"/>
          <p:cNvGrpSpPr/>
          <p:nvPr/>
        </p:nvGrpSpPr>
        <p:grpSpPr>
          <a:xfrm>
            <a:off x="-827467" y="4151471"/>
            <a:ext cx="1540684" cy="1387652"/>
            <a:chOff x="3632834" y="4464921"/>
            <a:chExt cx="1540684" cy="1387652"/>
          </a:xfrm>
        </p:grpSpPr>
        <p:sp>
          <p:nvSpPr>
            <p:cNvPr id="146" name="Google Shape;146;p5"/>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7" name="Google Shape;147;p5"/>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48" name="Google Shape;148;p5"/>
          <p:cNvGrpSpPr/>
          <p:nvPr/>
        </p:nvGrpSpPr>
        <p:grpSpPr>
          <a:xfrm>
            <a:off x="7893908" y="4151471"/>
            <a:ext cx="1540684" cy="1387652"/>
            <a:chOff x="3632834" y="4464921"/>
            <a:chExt cx="1540684" cy="1387652"/>
          </a:xfrm>
        </p:grpSpPr>
        <p:sp>
          <p:nvSpPr>
            <p:cNvPr id="149" name="Google Shape;149;p5"/>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0" name="Google Shape;150;p5"/>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51" name="Google Shape;151;p5"/>
          <p:cNvGrpSpPr/>
          <p:nvPr/>
        </p:nvGrpSpPr>
        <p:grpSpPr>
          <a:xfrm rot="10800000" flipH="1">
            <a:off x="8625038" y="-1089991"/>
            <a:ext cx="361129" cy="3106418"/>
            <a:chOff x="6317900" y="1197313"/>
            <a:chExt cx="180700" cy="1554375"/>
          </a:xfrm>
        </p:grpSpPr>
        <p:sp>
          <p:nvSpPr>
            <p:cNvPr id="152" name="Google Shape;152;p5"/>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oogle Shape;158;p5"/>
          <p:cNvGrpSpPr/>
          <p:nvPr/>
        </p:nvGrpSpPr>
        <p:grpSpPr>
          <a:xfrm rot="10800000">
            <a:off x="157813" y="-1894141"/>
            <a:ext cx="361129" cy="3106418"/>
            <a:chOff x="6317900" y="1197313"/>
            <a:chExt cx="180700" cy="1554375"/>
          </a:xfrm>
        </p:grpSpPr>
        <p:sp>
          <p:nvSpPr>
            <p:cNvPr id="159" name="Google Shape;159;p5"/>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5"/>
          <p:cNvGrpSpPr/>
          <p:nvPr/>
        </p:nvGrpSpPr>
        <p:grpSpPr>
          <a:xfrm rot="-5400000">
            <a:off x="8647825" y="2989950"/>
            <a:ext cx="315575" cy="366750"/>
            <a:chOff x="8558925" y="4522650"/>
            <a:chExt cx="315575" cy="366750"/>
          </a:xfrm>
        </p:grpSpPr>
        <p:grpSp>
          <p:nvGrpSpPr>
            <p:cNvPr id="166" name="Google Shape;166;p5"/>
            <p:cNvGrpSpPr/>
            <p:nvPr/>
          </p:nvGrpSpPr>
          <p:grpSpPr>
            <a:xfrm>
              <a:off x="8558925" y="4629825"/>
              <a:ext cx="107200" cy="107175"/>
              <a:chOff x="4125350" y="1946513"/>
              <a:chExt cx="107200" cy="107175"/>
            </a:xfrm>
          </p:grpSpPr>
          <p:sp>
            <p:nvSpPr>
              <p:cNvPr id="167" name="Google Shape;167;p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5"/>
            <p:cNvGrpSpPr/>
            <p:nvPr/>
          </p:nvGrpSpPr>
          <p:grpSpPr>
            <a:xfrm>
              <a:off x="8711325" y="4782225"/>
              <a:ext cx="107200" cy="107175"/>
              <a:chOff x="4125350" y="1946513"/>
              <a:chExt cx="107200" cy="107175"/>
            </a:xfrm>
          </p:grpSpPr>
          <p:sp>
            <p:nvSpPr>
              <p:cNvPr id="170" name="Google Shape;170;p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5"/>
            <p:cNvGrpSpPr/>
            <p:nvPr/>
          </p:nvGrpSpPr>
          <p:grpSpPr>
            <a:xfrm>
              <a:off x="8767300" y="4522650"/>
              <a:ext cx="107200" cy="107175"/>
              <a:chOff x="4125350" y="1946513"/>
              <a:chExt cx="107200" cy="107175"/>
            </a:xfrm>
          </p:grpSpPr>
          <p:sp>
            <p:nvSpPr>
              <p:cNvPr id="173" name="Google Shape;173;p5"/>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5" name="Google Shape;175;p5"/>
          <p:cNvGrpSpPr/>
          <p:nvPr/>
        </p:nvGrpSpPr>
        <p:grpSpPr>
          <a:xfrm rot="10800000" flipH="1">
            <a:off x="208200" y="3117216"/>
            <a:ext cx="194400" cy="112209"/>
            <a:chOff x="265900" y="3852516"/>
            <a:chExt cx="194400" cy="112209"/>
          </a:xfrm>
        </p:grpSpPr>
        <p:sp>
          <p:nvSpPr>
            <p:cNvPr id="176" name="Google Shape;176;p5"/>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6"/>
        <p:cNvGrpSpPr/>
        <p:nvPr/>
      </p:nvGrpSpPr>
      <p:grpSpPr>
        <a:xfrm>
          <a:off x="0" y="0"/>
          <a:ext cx="0" cy="0"/>
          <a:chOff x="0" y="0"/>
          <a:chExt cx="0" cy="0"/>
        </a:xfrm>
      </p:grpSpPr>
      <p:sp>
        <p:nvSpPr>
          <p:cNvPr id="267" name="Google Shape;267;p8"/>
          <p:cNvSpPr txBox="1">
            <a:spLocks noGrp="1"/>
          </p:cNvSpPr>
          <p:nvPr>
            <p:ph type="title"/>
          </p:nvPr>
        </p:nvSpPr>
        <p:spPr>
          <a:xfrm>
            <a:off x="1695150" y="833975"/>
            <a:ext cx="5753700" cy="34755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268" name="Google Shape;268;p8"/>
          <p:cNvSpPr/>
          <p:nvPr/>
        </p:nvSpPr>
        <p:spPr>
          <a:xfrm rot="6317200">
            <a:off x="7753292" y="-1121196"/>
            <a:ext cx="3365090" cy="370513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rot="6256533">
            <a:off x="-2373557" y="2680802"/>
            <a:ext cx="4319032" cy="272170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p8"/>
          <p:cNvGrpSpPr/>
          <p:nvPr/>
        </p:nvGrpSpPr>
        <p:grpSpPr>
          <a:xfrm rot="5400000">
            <a:off x="4483925" y="4608575"/>
            <a:ext cx="315575" cy="366750"/>
            <a:chOff x="8558925" y="4522650"/>
            <a:chExt cx="315575" cy="366750"/>
          </a:xfrm>
        </p:grpSpPr>
        <p:grpSp>
          <p:nvGrpSpPr>
            <p:cNvPr id="271" name="Google Shape;271;p8"/>
            <p:cNvGrpSpPr/>
            <p:nvPr/>
          </p:nvGrpSpPr>
          <p:grpSpPr>
            <a:xfrm>
              <a:off x="8558925" y="4629825"/>
              <a:ext cx="107200" cy="107175"/>
              <a:chOff x="4125350" y="1946513"/>
              <a:chExt cx="107200" cy="107175"/>
            </a:xfrm>
          </p:grpSpPr>
          <p:sp>
            <p:nvSpPr>
              <p:cNvPr id="272" name="Google Shape;272;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8"/>
            <p:cNvGrpSpPr/>
            <p:nvPr/>
          </p:nvGrpSpPr>
          <p:grpSpPr>
            <a:xfrm>
              <a:off x="8711325" y="4782225"/>
              <a:ext cx="107200" cy="107175"/>
              <a:chOff x="4125350" y="1946513"/>
              <a:chExt cx="107200" cy="107175"/>
            </a:xfrm>
          </p:grpSpPr>
          <p:sp>
            <p:nvSpPr>
              <p:cNvPr id="275" name="Google Shape;275;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8"/>
            <p:cNvGrpSpPr/>
            <p:nvPr/>
          </p:nvGrpSpPr>
          <p:grpSpPr>
            <a:xfrm>
              <a:off x="8767300" y="4522650"/>
              <a:ext cx="107200" cy="107175"/>
              <a:chOff x="4125350" y="1946513"/>
              <a:chExt cx="107200" cy="107175"/>
            </a:xfrm>
          </p:grpSpPr>
          <p:sp>
            <p:nvSpPr>
              <p:cNvPr id="278" name="Google Shape;278;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0" name="Google Shape;280;p8"/>
          <p:cNvGrpSpPr/>
          <p:nvPr/>
        </p:nvGrpSpPr>
        <p:grpSpPr>
          <a:xfrm rot="10800000" flipH="1">
            <a:off x="208200" y="783266"/>
            <a:ext cx="194400" cy="112209"/>
            <a:chOff x="265900" y="3852516"/>
            <a:chExt cx="194400" cy="112209"/>
          </a:xfrm>
        </p:grpSpPr>
        <p:sp>
          <p:nvSpPr>
            <p:cNvPr id="281" name="Google Shape;281;p8"/>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8"/>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8"/>
          <p:cNvGrpSpPr/>
          <p:nvPr/>
        </p:nvGrpSpPr>
        <p:grpSpPr>
          <a:xfrm flipH="1">
            <a:off x="208198" y="4114456"/>
            <a:ext cx="438754" cy="772904"/>
            <a:chOff x="4950175" y="2998438"/>
            <a:chExt cx="88725" cy="156300"/>
          </a:xfrm>
        </p:grpSpPr>
        <p:sp>
          <p:nvSpPr>
            <p:cNvPr id="284" name="Google Shape;284;p8"/>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8"/>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8"/>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8"/>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8"/>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8"/>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8"/>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8"/>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8"/>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320;p8"/>
          <p:cNvGrpSpPr/>
          <p:nvPr/>
        </p:nvGrpSpPr>
        <p:grpSpPr>
          <a:xfrm>
            <a:off x="8027788" y="-937400"/>
            <a:ext cx="1476900" cy="1476900"/>
            <a:chOff x="8632950" y="-311150"/>
            <a:chExt cx="1476900" cy="1476900"/>
          </a:xfrm>
        </p:grpSpPr>
        <p:sp>
          <p:nvSpPr>
            <p:cNvPr id="321" name="Google Shape;321;p8"/>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3" name="Google Shape;323;p8"/>
          <p:cNvSpPr/>
          <p:nvPr/>
        </p:nvSpPr>
        <p:spPr>
          <a:xfrm rot="435267">
            <a:off x="77194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4" name="Google Shape;324;p8"/>
          <p:cNvCxnSpPr/>
          <p:nvPr/>
        </p:nvCxnSpPr>
        <p:spPr>
          <a:xfrm rot="436104" flipH="1">
            <a:off x="7796151" y="4685478"/>
            <a:ext cx="713735" cy="700711"/>
          </a:xfrm>
          <a:prstGeom prst="straightConnector1">
            <a:avLst/>
          </a:prstGeom>
          <a:noFill/>
          <a:ln w="9525" cap="flat" cmpd="sng">
            <a:solidFill>
              <a:schemeClr val="dk1"/>
            </a:solidFill>
            <a:prstDash val="solid"/>
            <a:round/>
            <a:headEnd type="none" w="med" len="med"/>
            <a:tailEnd type="none" w="med" len="med"/>
          </a:ln>
        </p:spPr>
      </p:cxnSp>
      <p:sp>
        <p:nvSpPr>
          <p:cNvPr id="325" name="Google Shape;325;p8"/>
          <p:cNvSpPr/>
          <p:nvPr/>
        </p:nvSpPr>
        <p:spPr>
          <a:xfrm rot="5400000" flipH="1">
            <a:off x="8802568" y="30808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6"/>
        <p:cNvGrpSpPr/>
        <p:nvPr/>
      </p:nvGrpSpPr>
      <p:grpSpPr>
        <a:xfrm>
          <a:off x="0" y="0"/>
          <a:ext cx="0" cy="0"/>
          <a:chOff x="0" y="0"/>
          <a:chExt cx="0" cy="0"/>
        </a:xfrm>
      </p:grpSpPr>
      <p:sp>
        <p:nvSpPr>
          <p:cNvPr id="327" name="Google Shape;327;p9"/>
          <p:cNvSpPr txBox="1">
            <a:spLocks noGrp="1"/>
          </p:cNvSpPr>
          <p:nvPr>
            <p:ph type="title"/>
          </p:nvPr>
        </p:nvSpPr>
        <p:spPr>
          <a:xfrm>
            <a:off x="716100" y="1169250"/>
            <a:ext cx="35946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28" name="Google Shape;328;p9"/>
          <p:cNvSpPr txBox="1">
            <a:spLocks noGrp="1"/>
          </p:cNvSpPr>
          <p:nvPr>
            <p:ph type="subTitle" idx="1"/>
          </p:nvPr>
        </p:nvSpPr>
        <p:spPr>
          <a:xfrm>
            <a:off x="716100" y="2739150"/>
            <a:ext cx="35946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2pPr>
            <a:lvl3pPr lvl="2"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3pPr>
            <a:lvl4pPr lvl="3"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4pPr>
            <a:lvl5pPr lvl="4"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5pPr>
            <a:lvl6pPr lvl="5"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6pPr>
            <a:lvl7pPr lvl="6"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7pPr>
            <a:lvl8pPr lvl="7"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8pPr>
            <a:lvl9pPr lvl="8"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9pPr>
          </a:lstStyle>
          <a:p>
            <a:endParaRPr/>
          </a:p>
        </p:txBody>
      </p:sp>
      <p:sp>
        <p:nvSpPr>
          <p:cNvPr id="329" name="Google Shape;329;p9"/>
          <p:cNvSpPr txBox="1">
            <a:spLocks noGrp="1"/>
          </p:cNvSpPr>
          <p:nvPr>
            <p:ph type="body" idx="2"/>
          </p:nvPr>
        </p:nvSpPr>
        <p:spPr>
          <a:xfrm>
            <a:off x="4572000" y="724075"/>
            <a:ext cx="3837000" cy="36951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330" name="Google Shape;330;p9"/>
          <p:cNvSpPr/>
          <p:nvPr/>
        </p:nvSpPr>
        <p:spPr>
          <a:xfrm rot="-6317200" flipH="1">
            <a:off x="-1906423" y="-796946"/>
            <a:ext cx="3365090" cy="370513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rot="-6256533" flipH="1">
            <a:off x="7266483" y="3005052"/>
            <a:ext cx="4319032" cy="272170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9"/>
          <p:cNvGrpSpPr/>
          <p:nvPr/>
        </p:nvGrpSpPr>
        <p:grpSpPr>
          <a:xfrm rot="-5400000" flipH="1">
            <a:off x="4412459" y="4932825"/>
            <a:ext cx="315575" cy="366750"/>
            <a:chOff x="8558925" y="4522650"/>
            <a:chExt cx="315575" cy="366750"/>
          </a:xfrm>
        </p:grpSpPr>
        <p:grpSp>
          <p:nvGrpSpPr>
            <p:cNvPr id="333" name="Google Shape;333;p9"/>
            <p:cNvGrpSpPr/>
            <p:nvPr/>
          </p:nvGrpSpPr>
          <p:grpSpPr>
            <a:xfrm>
              <a:off x="8558925" y="4629825"/>
              <a:ext cx="107200" cy="107175"/>
              <a:chOff x="4125350" y="1946513"/>
              <a:chExt cx="107200" cy="107175"/>
            </a:xfrm>
          </p:grpSpPr>
          <p:sp>
            <p:nvSpPr>
              <p:cNvPr id="334" name="Google Shape;334;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 name="Google Shape;336;p9"/>
            <p:cNvGrpSpPr/>
            <p:nvPr/>
          </p:nvGrpSpPr>
          <p:grpSpPr>
            <a:xfrm>
              <a:off x="8711325" y="4782225"/>
              <a:ext cx="107200" cy="107175"/>
              <a:chOff x="4125350" y="1946513"/>
              <a:chExt cx="107200" cy="107175"/>
            </a:xfrm>
          </p:grpSpPr>
          <p:sp>
            <p:nvSpPr>
              <p:cNvPr id="337" name="Google Shape;337;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 name="Google Shape;339;p9"/>
            <p:cNvGrpSpPr/>
            <p:nvPr/>
          </p:nvGrpSpPr>
          <p:grpSpPr>
            <a:xfrm>
              <a:off x="8767300" y="4522650"/>
              <a:ext cx="107200" cy="107175"/>
              <a:chOff x="4125350" y="1946513"/>
              <a:chExt cx="107200" cy="107175"/>
            </a:xfrm>
          </p:grpSpPr>
          <p:sp>
            <p:nvSpPr>
              <p:cNvPr id="340" name="Google Shape;340;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2" name="Google Shape;342;p9"/>
          <p:cNvGrpSpPr/>
          <p:nvPr/>
        </p:nvGrpSpPr>
        <p:grpSpPr>
          <a:xfrm rot="10800000">
            <a:off x="8809359" y="1107516"/>
            <a:ext cx="194400" cy="112209"/>
            <a:chOff x="265900" y="3852516"/>
            <a:chExt cx="194400" cy="112209"/>
          </a:xfrm>
        </p:grpSpPr>
        <p:sp>
          <p:nvSpPr>
            <p:cNvPr id="343" name="Google Shape;343;p9"/>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9"/>
          <p:cNvGrpSpPr/>
          <p:nvPr/>
        </p:nvGrpSpPr>
        <p:grpSpPr>
          <a:xfrm>
            <a:off x="8565007" y="4438706"/>
            <a:ext cx="438754" cy="772904"/>
            <a:chOff x="4950175" y="2998438"/>
            <a:chExt cx="88725" cy="156300"/>
          </a:xfrm>
        </p:grpSpPr>
        <p:sp>
          <p:nvSpPr>
            <p:cNvPr id="346" name="Google Shape;346;p9"/>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9"/>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9"/>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9"/>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9"/>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9"/>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9"/>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9"/>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9"/>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9"/>
          <p:cNvGrpSpPr/>
          <p:nvPr/>
        </p:nvGrpSpPr>
        <p:grpSpPr>
          <a:xfrm flipH="1">
            <a:off x="-292729" y="-613150"/>
            <a:ext cx="1476900" cy="1476900"/>
            <a:chOff x="8632950" y="-311150"/>
            <a:chExt cx="1476900" cy="1476900"/>
          </a:xfrm>
        </p:grpSpPr>
        <p:sp>
          <p:nvSpPr>
            <p:cNvPr id="383" name="Google Shape;383;p9"/>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9"/>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9"/>
          <p:cNvSpPr/>
          <p:nvPr/>
        </p:nvSpPr>
        <p:spPr>
          <a:xfrm rot="-435267" flipH="1">
            <a:off x="247939" y="486278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6" name="Google Shape;386;p9"/>
          <p:cNvCxnSpPr/>
          <p:nvPr/>
        </p:nvCxnSpPr>
        <p:spPr>
          <a:xfrm rot="-436104">
            <a:off x="702073" y="5009728"/>
            <a:ext cx="713735" cy="700711"/>
          </a:xfrm>
          <a:prstGeom prst="straightConnector1">
            <a:avLst/>
          </a:prstGeom>
          <a:noFill/>
          <a:ln w="9525" cap="flat" cmpd="sng">
            <a:solidFill>
              <a:schemeClr val="dk1"/>
            </a:solidFill>
            <a:prstDash val="solid"/>
            <a:round/>
            <a:headEnd type="none" w="med" len="med"/>
            <a:tailEnd type="none" w="med" len="med"/>
          </a:ln>
        </p:spPr>
      </p:cxnSp>
      <p:sp>
        <p:nvSpPr>
          <p:cNvPr id="387" name="Google Shape;387;p9"/>
          <p:cNvSpPr/>
          <p:nvPr/>
        </p:nvSpPr>
        <p:spPr>
          <a:xfrm rot="-5400000">
            <a:off x="297190" y="340507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8"/>
        <p:cNvGrpSpPr/>
        <p:nvPr/>
      </p:nvGrpSpPr>
      <p:grpSpPr>
        <a:xfrm>
          <a:off x="0" y="0"/>
          <a:ext cx="0" cy="0"/>
          <a:chOff x="0" y="0"/>
          <a:chExt cx="0" cy="0"/>
        </a:xfrm>
      </p:grpSpPr>
      <p:grpSp>
        <p:nvGrpSpPr>
          <p:cNvPr id="389" name="Google Shape;389;p10"/>
          <p:cNvGrpSpPr/>
          <p:nvPr/>
        </p:nvGrpSpPr>
        <p:grpSpPr>
          <a:xfrm>
            <a:off x="-1229162" y="1461657"/>
            <a:ext cx="1942494" cy="2022980"/>
            <a:chOff x="4445625" y="1829838"/>
            <a:chExt cx="739125" cy="769750"/>
          </a:xfrm>
        </p:grpSpPr>
        <p:sp>
          <p:nvSpPr>
            <p:cNvPr id="390" name="Google Shape;390;p1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 name="Google Shape;398;p10"/>
          <p:cNvGrpSpPr/>
          <p:nvPr/>
        </p:nvGrpSpPr>
        <p:grpSpPr>
          <a:xfrm rot="-5400000">
            <a:off x="8470913" y="1461657"/>
            <a:ext cx="1942494" cy="2022980"/>
            <a:chOff x="4445625" y="1829838"/>
            <a:chExt cx="739125" cy="769750"/>
          </a:xfrm>
        </p:grpSpPr>
        <p:sp>
          <p:nvSpPr>
            <p:cNvPr id="399" name="Google Shape;399;p1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 name="Google Shape;407;p10"/>
          <p:cNvSpPr txBox="1">
            <a:spLocks noGrp="1"/>
          </p:cNvSpPr>
          <p:nvPr>
            <p:ph type="body" idx="1"/>
          </p:nvPr>
        </p:nvSpPr>
        <p:spPr>
          <a:xfrm>
            <a:off x="720000" y="2269200"/>
            <a:ext cx="7704000" cy="605100"/>
          </a:xfrm>
          <a:prstGeom prst="rect">
            <a:avLst/>
          </a:prstGeom>
          <a:noFill/>
          <a:ln>
            <a:noFill/>
          </a:ln>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2400"/>
              <a:buFont typeface="Barlow Condensed SemiBold"/>
              <a:buNone/>
              <a:defRPr sz="2400">
                <a:latin typeface="Barlow Condensed SemiBold"/>
                <a:ea typeface="Barlow Condensed SemiBold"/>
                <a:cs typeface="Barlow Condensed SemiBold"/>
                <a:sym typeface="Barlow Condensed SemiBold"/>
              </a:defRPr>
            </a:lvl1pPr>
          </a:lstStyle>
          <a:p>
            <a:endParaRPr/>
          </a:p>
        </p:txBody>
      </p:sp>
      <p:sp>
        <p:nvSpPr>
          <p:cNvPr id="408" name="Google Shape;408;p10"/>
          <p:cNvSpPr/>
          <p:nvPr/>
        </p:nvSpPr>
        <p:spPr>
          <a:xfrm rot="740964">
            <a:off x="2555135" y="4016752"/>
            <a:ext cx="4319054" cy="2721715"/>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rot="3600028">
            <a:off x="2889450" y="-2153057"/>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410;p10"/>
          <p:cNvGrpSpPr/>
          <p:nvPr/>
        </p:nvGrpSpPr>
        <p:grpSpPr>
          <a:xfrm flipH="1">
            <a:off x="4391436" y="4291309"/>
            <a:ext cx="361129" cy="3106418"/>
            <a:chOff x="6317900" y="1197313"/>
            <a:chExt cx="180700" cy="1554375"/>
          </a:xfrm>
        </p:grpSpPr>
        <p:sp>
          <p:nvSpPr>
            <p:cNvPr id="411" name="Google Shape;411;p10"/>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0"/>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10"/>
          <p:cNvGrpSpPr/>
          <p:nvPr/>
        </p:nvGrpSpPr>
        <p:grpSpPr>
          <a:xfrm flipH="1">
            <a:off x="4352623" y="278531"/>
            <a:ext cx="438754" cy="772904"/>
            <a:chOff x="4950175" y="2998438"/>
            <a:chExt cx="88725" cy="156300"/>
          </a:xfrm>
        </p:grpSpPr>
        <p:sp>
          <p:nvSpPr>
            <p:cNvPr id="418" name="Google Shape;418;p10"/>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0"/>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0"/>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0"/>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0"/>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0"/>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0"/>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0"/>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0"/>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0"/>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0"/>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0"/>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0"/>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0"/>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0"/>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0"/>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0"/>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0"/>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0"/>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0"/>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0"/>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0"/>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0"/>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0"/>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0"/>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0"/>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0"/>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0"/>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0"/>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0"/>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0"/>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0"/>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0"/>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0"/>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0"/>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0"/>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4"/>
        <p:cNvGrpSpPr/>
        <p:nvPr/>
      </p:nvGrpSpPr>
      <p:grpSpPr>
        <a:xfrm>
          <a:off x="0" y="0"/>
          <a:ext cx="0" cy="0"/>
          <a:chOff x="0" y="0"/>
          <a:chExt cx="0" cy="0"/>
        </a:xfrm>
      </p:grpSpPr>
      <p:sp>
        <p:nvSpPr>
          <p:cNvPr id="455" name="Google Shape;455;p11"/>
          <p:cNvSpPr txBox="1">
            <a:spLocks noGrp="1"/>
          </p:cNvSpPr>
          <p:nvPr>
            <p:ph type="title" hasCustomPrompt="1"/>
          </p:nvPr>
        </p:nvSpPr>
        <p:spPr>
          <a:xfrm>
            <a:off x="1766700" y="1533875"/>
            <a:ext cx="5610600" cy="13722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10000"/>
              <a:buNone/>
              <a:defRPr sz="10000">
                <a:solidFill>
                  <a:schemeClr val="lt1"/>
                </a:solidFill>
              </a:defRPr>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456" name="Google Shape;456;p11"/>
          <p:cNvSpPr txBox="1">
            <a:spLocks noGrp="1"/>
          </p:cNvSpPr>
          <p:nvPr>
            <p:ph type="subTitle" idx="1"/>
          </p:nvPr>
        </p:nvSpPr>
        <p:spPr>
          <a:xfrm>
            <a:off x="1766700" y="2906122"/>
            <a:ext cx="5610600" cy="7035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sz="18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57" name="Google Shape;457;p11"/>
          <p:cNvSpPr/>
          <p:nvPr/>
        </p:nvSpPr>
        <p:spPr>
          <a:xfrm rot="2352435">
            <a:off x="2482219" y="4250194"/>
            <a:ext cx="4319020" cy="2721693"/>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8" name="Google Shape;458;p11"/>
          <p:cNvGrpSpPr/>
          <p:nvPr/>
        </p:nvGrpSpPr>
        <p:grpSpPr>
          <a:xfrm rot="5400000">
            <a:off x="4483925" y="4608575"/>
            <a:ext cx="315575" cy="366750"/>
            <a:chOff x="8558925" y="4522650"/>
            <a:chExt cx="315575" cy="366750"/>
          </a:xfrm>
        </p:grpSpPr>
        <p:grpSp>
          <p:nvGrpSpPr>
            <p:cNvPr id="459" name="Google Shape;459;p11"/>
            <p:cNvGrpSpPr/>
            <p:nvPr/>
          </p:nvGrpSpPr>
          <p:grpSpPr>
            <a:xfrm>
              <a:off x="8558925" y="4629825"/>
              <a:ext cx="107200" cy="107175"/>
              <a:chOff x="4125350" y="1946513"/>
              <a:chExt cx="107200" cy="107175"/>
            </a:xfrm>
          </p:grpSpPr>
          <p:sp>
            <p:nvSpPr>
              <p:cNvPr id="460" name="Google Shape;460;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 name="Google Shape;462;p11"/>
            <p:cNvGrpSpPr/>
            <p:nvPr/>
          </p:nvGrpSpPr>
          <p:grpSpPr>
            <a:xfrm>
              <a:off x="8711325" y="4782225"/>
              <a:ext cx="107200" cy="107175"/>
              <a:chOff x="4125350" y="1946513"/>
              <a:chExt cx="107200" cy="107175"/>
            </a:xfrm>
          </p:grpSpPr>
          <p:sp>
            <p:nvSpPr>
              <p:cNvPr id="463" name="Google Shape;463;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 name="Google Shape;465;p11"/>
            <p:cNvGrpSpPr/>
            <p:nvPr/>
          </p:nvGrpSpPr>
          <p:grpSpPr>
            <a:xfrm>
              <a:off x="8767300" y="4522650"/>
              <a:ext cx="107200" cy="107175"/>
              <a:chOff x="4125350" y="1946513"/>
              <a:chExt cx="107200" cy="107175"/>
            </a:xfrm>
          </p:grpSpPr>
          <p:sp>
            <p:nvSpPr>
              <p:cNvPr id="466" name="Google Shape;466;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8" name="Google Shape;468;p11"/>
          <p:cNvGrpSpPr/>
          <p:nvPr/>
        </p:nvGrpSpPr>
        <p:grpSpPr>
          <a:xfrm rot="10800000" flipH="1">
            <a:off x="208200" y="3354166"/>
            <a:ext cx="194400" cy="112209"/>
            <a:chOff x="265900" y="3852516"/>
            <a:chExt cx="194400" cy="112209"/>
          </a:xfrm>
        </p:grpSpPr>
        <p:sp>
          <p:nvSpPr>
            <p:cNvPr id="469" name="Google Shape;469;p11"/>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1"/>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1" name="Google Shape;471;p11"/>
          <p:cNvSpPr/>
          <p:nvPr/>
        </p:nvSpPr>
        <p:spPr>
          <a:xfrm rot="5400000" flipH="1">
            <a:off x="8802568" y="203797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2" name="Google Shape;472;p11"/>
          <p:cNvGrpSpPr/>
          <p:nvPr/>
        </p:nvGrpSpPr>
        <p:grpSpPr>
          <a:xfrm>
            <a:off x="-988628" y="1266621"/>
            <a:ext cx="1391222" cy="1387652"/>
            <a:chOff x="4010510" y="4522646"/>
            <a:chExt cx="1391222" cy="1387652"/>
          </a:xfrm>
        </p:grpSpPr>
        <p:sp>
          <p:nvSpPr>
            <p:cNvPr id="473" name="Google Shape;473;p11"/>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4" name="Google Shape;474;p11"/>
            <p:cNvCxnSpPr/>
            <p:nvPr/>
          </p:nvCxnSpPr>
          <p:spPr>
            <a:xfrm rot="436104" flipH="1">
              <a:off x="4646601" y="486612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475" name="Google Shape;475;p11"/>
          <p:cNvGrpSpPr/>
          <p:nvPr/>
        </p:nvGrpSpPr>
        <p:grpSpPr>
          <a:xfrm rot="10800000">
            <a:off x="8625322" y="2848196"/>
            <a:ext cx="1391222" cy="1387652"/>
            <a:chOff x="4010510" y="4522646"/>
            <a:chExt cx="1391222" cy="1387652"/>
          </a:xfrm>
        </p:grpSpPr>
        <p:sp>
          <p:nvSpPr>
            <p:cNvPr id="476" name="Google Shape;476;p11"/>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7" name="Google Shape;477;p11"/>
            <p:cNvCxnSpPr/>
            <p:nvPr/>
          </p:nvCxnSpPr>
          <p:spPr>
            <a:xfrm rot="436104" flipH="1">
              <a:off x="4646601" y="4866128"/>
              <a:ext cx="713735" cy="700711"/>
            </a:xfrm>
            <a:prstGeom prst="straightConnector1">
              <a:avLst/>
            </a:prstGeom>
            <a:noFill/>
            <a:ln w="9525" cap="flat" cmpd="sng">
              <a:solidFill>
                <a:schemeClr val="dk1"/>
              </a:solidFill>
              <a:prstDash val="solid"/>
              <a:round/>
              <a:headEnd type="none" w="med" len="med"/>
              <a:tailEnd type="none" w="med" len="med"/>
            </a:ln>
          </p:spPr>
        </p:cxnSp>
      </p:grpSp>
      <p:sp>
        <p:nvSpPr>
          <p:cNvPr id="478" name="Google Shape;478;p11"/>
          <p:cNvSpPr/>
          <p:nvPr/>
        </p:nvSpPr>
        <p:spPr>
          <a:xfrm rot="3600028">
            <a:off x="7176125" y="-2438407"/>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1"/>
          <p:cNvSpPr/>
          <p:nvPr/>
        </p:nvSpPr>
        <p:spPr>
          <a:xfrm rot="4913980">
            <a:off x="-1664938" y="-2531788"/>
            <a:ext cx="3365081" cy="3705126"/>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8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81"/>
        <p:cNvGrpSpPr/>
        <p:nvPr/>
      </p:nvGrpSpPr>
      <p:grpSpPr>
        <a:xfrm>
          <a:off x="0" y="0"/>
          <a:ext cx="0" cy="0"/>
          <a:chOff x="0" y="0"/>
          <a:chExt cx="0" cy="0"/>
        </a:xfrm>
      </p:grpSpPr>
      <p:sp>
        <p:nvSpPr>
          <p:cNvPr id="482" name="Google Shape;482;p13"/>
          <p:cNvSpPr txBox="1">
            <a:spLocks noGrp="1"/>
          </p:cNvSpPr>
          <p:nvPr>
            <p:ph type="subTitle" idx="1"/>
          </p:nvPr>
        </p:nvSpPr>
        <p:spPr>
          <a:xfrm>
            <a:off x="1648275" y="1206225"/>
            <a:ext cx="2907900" cy="393300"/>
          </a:xfrm>
          <a:prstGeom prst="rect">
            <a:avLst/>
          </a:prstGeom>
        </p:spPr>
        <p:txBody>
          <a:bodyPr spcFirstLastPara="1" wrap="square" lIns="91425" tIns="91425" rIns="91425" bIns="91425" anchor="b" anchorCtr="0">
            <a:noAutofit/>
          </a:bodyPr>
          <a:lstStyle>
            <a:lvl1pPr lv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3" name="Google Shape;483;p13"/>
          <p:cNvSpPr txBox="1">
            <a:spLocks noGrp="1"/>
          </p:cNvSpPr>
          <p:nvPr>
            <p:ph type="subTitle" idx="2"/>
          </p:nvPr>
        </p:nvSpPr>
        <p:spPr>
          <a:xfrm>
            <a:off x="5520925" y="1206225"/>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4" name="Google Shape;484;p13"/>
          <p:cNvSpPr txBox="1">
            <a:spLocks noGrp="1"/>
          </p:cNvSpPr>
          <p:nvPr>
            <p:ph type="subTitle" idx="3"/>
          </p:nvPr>
        </p:nvSpPr>
        <p:spPr>
          <a:xfrm>
            <a:off x="1648275" y="2300938"/>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5" name="Google Shape;485;p13"/>
          <p:cNvSpPr txBox="1">
            <a:spLocks noGrp="1"/>
          </p:cNvSpPr>
          <p:nvPr>
            <p:ph type="subTitle" idx="4"/>
          </p:nvPr>
        </p:nvSpPr>
        <p:spPr>
          <a:xfrm>
            <a:off x="5520925" y="2300938"/>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6" name="Google Shape;486;p13"/>
          <p:cNvSpPr txBox="1">
            <a:spLocks noGrp="1"/>
          </p:cNvSpPr>
          <p:nvPr>
            <p:ph type="subTitle" idx="5"/>
          </p:nvPr>
        </p:nvSpPr>
        <p:spPr>
          <a:xfrm>
            <a:off x="1648275" y="3429713"/>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7" name="Google Shape;487;p13"/>
          <p:cNvSpPr txBox="1">
            <a:spLocks noGrp="1"/>
          </p:cNvSpPr>
          <p:nvPr>
            <p:ph type="subTitle" idx="6"/>
          </p:nvPr>
        </p:nvSpPr>
        <p:spPr>
          <a:xfrm>
            <a:off x="5520925" y="3429713"/>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8" name="Google Shape;48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9" name="Google Shape;489;p13"/>
          <p:cNvSpPr txBox="1">
            <a:spLocks noGrp="1"/>
          </p:cNvSpPr>
          <p:nvPr>
            <p:ph type="subTitle" idx="7"/>
          </p:nvPr>
        </p:nvSpPr>
        <p:spPr>
          <a:xfrm>
            <a:off x="1648275" y="1503027"/>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0" name="Google Shape;490;p13"/>
          <p:cNvSpPr txBox="1">
            <a:spLocks noGrp="1"/>
          </p:cNvSpPr>
          <p:nvPr>
            <p:ph type="subTitle" idx="8"/>
          </p:nvPr>
        </p:nvSpPr>
        <p:spPr>
          <a:xfrm>
            <a:off x="5520925" y="1503027"/>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1" name="Google Shape;491;p13"/>
          <p:cNvSpPr txBox="1">
            <a:spLocks noGrp="1"/>
          </p:cNvSpPr>
          <p:nvPr>
            <p:ph type="subTitle" idx="9"/>
          </p:nvPr>
        </p:nvSpPr>
        <p:spPr>
          <a:xfrm>
            <a:off x="1648275" y="2646526"/>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2" name="Google Shape;492;p13"/>
          <p:cNvSpPr txBox="1">
            <a:spLocks noGrp="1"/>
          </p:cNvSpPr>
          <p:nvPr>
            <p:ph type="subTitle" idx="13"/>
          </p:nvPr>
        </p:nvSpPr>
        <p:spPr>
          <a:xfrm>
            <a:off x="5520925" y="2646526"/>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3" name="Google Shape;493;p13"/>
          <p:cNvSpPr txBox="1">
            <a:spLocks noGrp="1"/>
          </p:cNvSpPr>
          <p:nvPr>
            <p:ph type="subTitle" idx="14"/>
          </p:nvPr>
        </p:nvSpPr>
        <p:spPr>
          <a:xfrm>
            <a:off x="1648275" y="3790025"/>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4" name="Google Shape;494;p13"/>
          <p:cNvSpPr txBox="1">
            <a:spLocks noGrp="1"/>
          </p:cNvSpPr>
          <p:nvPr>
            <p:ph type="subTitle" idx="15"/>
          </p:nvPr>
        </p:nvSpPr>
        <p:spPr>
          <a:xfrm>
            <a:off x="5520925" y="3790025"/>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5" name="Google Shape;495;p13"/>
          <p:cNvSpPr/>
          <p:nvPr/>
        </p:nvSpPr>
        <p:spPr>
          <a:xfrm rot="10800000">
            <a:off x="-1426853" y="-1062630"/>
            <a:ext cx="3177828" cy="2002555"/>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6" name="Google Shape;496;p13"/>
          <p:cNvGrpSpPr/>
          <p:nvPr/>
        </p:nvGrpSpPr>
        <p:grpSpPr>
          <a:xfrm>
            <a:off x="3833550" y="4634650"/>
            <a:ext cx="1476900" cy="1476900"/>
            <a:chOff x="-802775" y="4608575"/>
            <a:chExt cx="1476900" cy="1476900"/>
          </a:xfrm>
        </p:grpSpPr>
        <p:sp>
          <p:nvSpPr>
            <p:cNvPr id="497" name="Google Shape;497;p13"/>
            <p:cNvSpPr/>
            <p:nvPr/>
          </p:nvSpPr>
          <p:spPr>
            <a:xfrm>
              <a:off x="-671975" y="4739375"/>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3"/>
            <p:cNvSpPr/>
            <p:nvPr/>
          </p:nvSpPr>
          <p:spPr>
            <a:xfrm>
              <a:off x="-802775" y="4608575"/>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9" name="Google Shape;499;p13"/>
          <p:cNvSpPr/>
          <p:nvPr/>
        </p:nvSpPr>
        <p:spPr>
          <a:xfrm rot="-1297775">
            <a:off x="7887277" y="-719144"/>
            <a:ext cx="2209823" cy="1811858"/>
          </a:xfrm>
          <a:custGeom>
            <a:avLst/>
            <a:gdLst/>
            <a:ahLst/>
            <a:cxnLst/>
            <a:rect l="l" t="t" r="r" b="b"/>
            <a:pathLst>
              <a:path w="19718" h="16167" extrusionOk="0">
                <a:moveTo>
                  <a:pt x="1357" y="1"/>
                </a:moveTo>
                <a:cubicBezTo>
                  <a:pt x="1216" y="1"/>
                  <a:pt x="1067" y="31"/>
                  <a:pt x="905" y="105"/>
                </a:cubicBezTo>
                <a:cubicBezTo>
                  <a:pt x="298" y="391"/>
                  <a:pt x="0" y="1236"/>
                  <a:pt x="0" y="1867"/>
                </a:cubicBezTo>
                <a:cubicBezTo>
                  <a:pt x="12" y="3082"/>
                  <a:pt x="691" y="4236"/>
                  <a:pt x="1608" y="5022"/>
                </a:cubicBezTo>
                <a:cubicBezTo>
                  <a:pt x="2548" y="5808"/>
                  <a:pt x="3703" y="6272"/>
                  <a:pt x="4894" y="6558"/>
                </a:cubicBezTo>
                <a:cubicBezTo>
                  <a:pt x="5549" y="6713"/>
                  <a:pt x="6239" y="6820"/>
                  <a:pt x="6847" y="7130"/>
                </a:cubicBezTo>
                <a:cubicBezTo>
                  <a:pt x="7454" y="7427"/>
                  <a:pt x="7990" y="7999"/>
                  <a:pt x="8037" y="8677"/>
                </a:cubicBezTo>
                <a:cubicBezTo>
                  <a:pt x="8097" y="9392"/>
                  <a:pt x="7632" y="10023"/>
                  <a:pt x="7216" y="10606"/>
                </a:cubicBezTo>
                <a:cubicBezTo>
                  <a:pt x="6442" y="11654"/>
                  <a:pt x="5715" y="12952"/>
                  <a:pt x="6108" y="14202"/>
                </a:cubicBezTo>
                <a:cubicBezTo>
                  <a:pt x="6418" y="15154"/>
                  <a:pt x="7335" y="15821"/>
                  <a:pt x="8323" y="16047"/>
                </a:cubicBezTo>
                <a:cubicBezTo>
                  <a:pt x="8686" y="16132"/>
                  <a:pt x="9058" y="16166"/>
                  <a:pt x="9431" y="16166"/>
                </a:cubicBezTo>
                <a:cubicBezTo>
                  <a:pt x="10062" y="16166"/>
                  <a:pt x="10698" y="16067"/>
                  <a:pt x="11311" y="15940"/>
                </a:cubicBezTo>
                <a:cubicBezTo>
                  <a:pt x="12621" y="15690"/>
                  <a:pt x="14062" y="15202"/>
                  <a:pt x="14598" y="13976"/>
                </a:cubicBezTo>
                <a:cubicBezTo>
                  <a:pt x="14883" y="13321"/>
                  <a:pt x="14836" y="12595"/>
                  <a:pt x="15074" y="11928"/>
                </a:cubicBezTo>
                <a:cubicBezTo>
                  <a:pt x="15526" y="10630"/>
                  <a:pt x="16860" y="9904"/>
                  <a:pt x="17800" y="8904"/>
                </a:cubicBezTo>
                <a:cubicBezTo>
                  <a:pt x="19158" y="7487"/>
                  <a:pt x="19717" y="5368"/>
                  <a:pt x="19277" y="3463"/>
                </a:cubicBezTo>
                <a:cubicBezTo>
                  <a:pt x="19110" y="2772"/>
                  <a:pt x="18812" y="2105"/>
                  <a:pt x="18312" y="1617"/>
                </a:cubicBezTo>
                <a:cubicBezTo>
                  <a:pt x="17848" y="1165"/>
                  <a:pt x="17241" y="903"/>
                  <a:pt x="16622" y="688"/>
                </a:cubicBezTo>
                <a:cubicBezTo>
                  <a:pt x="15563" y="336"/>
                  <a:pt x="14440" y="156"/>
                  <a:pt x="13314" y="156"/>
                </a:cubicBezTo>
                <a:cubicBezTo>
                  <a:pt x="12768" y="156"/>
                  <a:pt x="12221" y="198"/>
                  <a:pt x="11681" y="284"/>
                </a:cubicBezTo>
                <a:cubicBezTo>
                  <a:pt x="10168" y="522"/>
                  <a:pt x="8728" y="1105"/>
                  <a:pt x="7192" y="1272"/>
                </a:cubicBezTo>
                <a:cubicBezTo>
                  <a:pt x="6900" y="1303"/>
                  <a:pt x="6608" y="1319"/>
                  <a:pt x="6316" y="1319"/>
                </a:cubicBezTo>
                <a:cubicBezTo>
                  <a:pt x="5057" y="1319"/>
                  <a:pt x="3805" y="1034"/>
                  <a:pt x="2656" y="522"/>
                </a:cubicBezTo>
                <a:cubicBezTo>
                  <a:pt x="2184" y="313"/>
                  <a:pt x="1809" y="1"/>
                  <a:pt x="1357" y="1"/>
                </a:cubicBezTo>
                <a:close/>
              </a:path>
            </a:pathLst>
          </a:custGeom>
          <a:gradFill>
            <a:gsLst>
              <a:gs pos="0">
                <a:schemeClr val="dk2"/>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0" name="Google Shape;500;p13"/>
          <p:cNvGrpSpPr/>
          <p:nvPr/>
        </p:nvGrpSpPr>
        <p:grpSpPr>
          <a:xfrm>
            <a:off x="296900" y="356125"/>
            <a:ext cx="315575" cy="366750"/>
            <a:chOff x="8558925" y="4522650"/>
            <a:chExt cx="315575" cy="366750"/>
          </a:xfrm>
        </p:grpSpPr>
        <p:grpSp>
          <p:nvGrpSpPr>
            <p:cNvPr id="501" name="Google Shape;501;p13"/>
            <p:cNvGrpSpPr/>
            <p:nvPr/>
          </p:nvGrpSpPr>
          <p:grpSpPr>
            <a:xfrm>
              <a:off x="8558925" y="4629825"/>
              <a:ext cx="107200" cy="107175"/>
              <a:chOff x="4125350" y="1946513"/>
              <a:chExt cx="107200" cy="107175"/>
            </a:xfrm>
          </p:grpSpPr>
          <p:sp>
            <p:nvSpPr>
              <p:cNvPr id="502" name="Google Shape;502;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4" name="Google Shape;504;p13"/>
            <p:cNvGrpSpPr/>
            <p:nvPr/>
          </p:nvGrpSpPr>
          <p:grpSpPr>
            <a:xfrm>
              <a:off x="8711325" y="4782225"/>
              <a:ext cx="107200" cy="107175"/>
              <a:chOff x="4125350" y="1946513"/>
              <a:chExt cx="107200" cy="107175"/>
            </a:xfrm>
          </p:grpSpPr>
          <p:sp>
            <p:nvSpPr>
              <p:cNvPr id="505" name="Google Shape;505;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 name="Google Shape;507;p13"/>
            <p:cNvGrpSpPr/>
            <p:nvPr/>
          </p:nvGrpSpPr>
          <p:grpSpPr>
            <a:xfrm>
              <a:off x="8767300" y="4522650"/>
              <a:ext cx="107200" cy="107175"/>
              <a:chOff x="4125350" y="1946513"/>
              <a:chExt cx="107200" cy="107175"/>
            </a:xfrm>
          </p:grpSpPr>
          <p:sp>
            <p:nvSpPr>
              <p:cNvPr id="508" name="Google Shape;508;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0" name="Google Shape;510;p13"/>
          <p:cNvGrpSpPr/>
          <p:nvPr/>
        </p:nvGrpSpPr>
        <p:grpSpPr>
          <a:xfrm rot="10800000" flipH="1">
            <a:off x="232050" y="2876766"/>
            <a:ext cx="194400" cy="112209"/>
            <a:chOff x="265900" y="3852516"/>
            <a:chExt cx="194400" cy="112209"/>
          </a:xfrm>
        </p:grpSpPr>
        <p:sp>
          <p:nvSpPr>
            <p:cNvPr id="511" name="Google Shape;511;p1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3" name="Google Shape;513;p13"/>
          <p:cNvSpPr/>
          <p:nvPr/>
        </p:nvSpPr>
        <p:spPr>
          <a:xfrm rot="5400000">
            <a:off x="8780425" y="2523138"/>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rot="435267">
            <a:off x="8214271" y="421428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5" name="Google Shape;515;p13"/>
          <p:cNvCxnSpPr/>
          <p:nvPr/>
        </p:nvCxnSpPr>
        <p:spPr>
          <a:xfrm rot="436104" flipH="1">
            <a:off x="8926501" y="4361228"/>
            <a:ext cx="713735" cy="700711"/>
          </a:xfrm>
          <a:prstGeom prst="straightConnector1">
            <a:avLst/>
          </a:prstGeom>
          <a:noFill/>
          <a:ln w="9525" cap="flat" cmpd="sng">
            <a:solidFill>
              <a:schemeClr val="dk1"/>
            </a:solidFill>
            <a:prstDash val="solid"/>
            <a:round/>
            <a:headEnd type="none" w="med" len="med"/>
            <a:tailEnd type="none" w="med" len="med"/>
          </a:ln>
        </p:spPr>
      </p:cxnSp>
      <p:grpSp>
        <p:nvGrpSpPr>
          <p:cNvPr id="516" name="Google Shape;516;p13"/>
          <p:cNvGrpSpPr/>
          <p:nvPr/>
        </p:nvGrpSpPr>
        <p:grpSpPr>
          <a:xfrm flipH="1">
            <a:off x="8617149" y="344931"/>
            <a:ext cx="438754" cy="772904"/>
            <a:chOff x="4950175" y="2998438"/>
            <a:chExt cx="88725" cy="156300"/>
          </a:xfrm>
        </p:grpSpPr>
        <p:sp>
          <p:nvSpPr>
            <p:cNvPr id="517" name="Google Shape;517;p13"/>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3"/>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3"/>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3"/>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3"/>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3"/>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3"/>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3"/>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3"/>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3"/>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3"/>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3"/>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3"/>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3"/>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3"/>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3"/>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3"/>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3"/>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3"/>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3"/>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3"/>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3"/>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3"/>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3"/>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3"/>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3"/>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3"/>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3"/>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3"/>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3"/>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13"/>
          <p:cNvGrpSpPr/>
          <p:nvPr/>
        </p:nvGrpSpPr>
        <p:grpSpPr>
          <a:xfrm>
            <a:off x="-671216" y="4477896"/>
            <a:ext cx="1391222" cy="1387652"/>
            <a:chOff x="4010510" y="4522646"/>
            <a:chExt cx="1391222" cy="1387652"/>
          </a:xfrm>
        </p:grpSpPr>
        <p:sp>
          <p:nvSpPr>
            <p:cNvPr id="554" name="Google Shape;554;p13"/>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5" name="Google Shape;555;p13"/>
            <p:cNvCxnSpPr/>
            <p:nvPr/>
          </p:nvCxnSpPr>
          <p:spPr>
            <a:xfrm rot="436104" flipH="1">
              <a:off x="4223501" y="4695678"/>
              <a:ext cx="713735" cy="700711"/>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400"/>
              <a:buFont typeface="Barlow Condensed SemiBold"/>
              <a:buNone/>
              <a:defRPr sz="2400">
                <a:solidFill>
                  <a:schemeClr val="dk1"/>
                </a:solidFill>
                <a:latin typeface="Barlow Condensed SemiBold"/>
                <a:ea typeface="Barlow Condensed SemiBold"/>
                <a:cs typeface="Barlow Condensed SemiBold"/>
                <a:sym typeface="Barlow Condensed SemiBold"/>
              </a:defRPr>
            </a:lvl1pPr>
            <a:lvl2pPr lvl="1"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2pPr>
            <a:lvl3pPr lvl="2"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3pPr>
            <a:lvl4pPr lvl="3"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4pPr>
            <a:lvl5pPr lvl="4"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5pPr>
            <a:lvl6pPr lvl="5"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6pPr>
            <a:lvl7pPr lvl="6"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7pPr>
            <a:lvl8pPr lvl="7"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8pPr>
            <a:lvl9pPr lvl="8"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5" r:id="rId5"/>
    <p:sldLayoutId id="2147483656" r:id="rId6"/>
    <p:sldLayoutId id="2147483657" r:id="rId7"/>
    <p:sldLayoutId id="2147483658" r:id="rId8"/>
    <p:sldLayoutId id="2147483659"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63" name="Google Shape;1063;p27"/>
          <p:cNvSpPr txBox="1">
            <a:spLocks noGrp="1"/>
          </p:cNvSpPr>
          <p:nvPr>
            <p:ph type="ctrTitle"/>
          </p:nvPr>
        </p:nvSpPr>
        <p:spPr>
          <a:xfrm>
            <a:off x="609600" y="1196953"/>
            <a:ext cx="7924800" cy="154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000" b="0" dirty="0">
                <a:latin typeface="Barlow Condensed SemiBold"/>
                <a:ea typeface="Barlow Condensed SemiBold"/>
                <a:cs typeface="Barlow Condensed SemiBold"/>
                <a:sym typeface="Barlow Condensed SemiBold"/>
              </a:rPr>
              <a:t>KHÓA HỌC FRONT-END</a:t>
            </a:r>
            <a:br>
              <a:rPr lang="en" dirty="0"/>
            </a:br>
            <a:br>
              <a:rPr lang="en" dirty="0"/>
            </a:br>
            <a:r>
              <a:rPr lang="en" sz="4000" b="0">
                <a:solidFill>
                  <a:schemeClr val="lt1"/>
                </a:solidFill>
                <a:latin typeface="Barlow Condensed"/>
                <a:ea typeface="Barlow Condensed"/>
                <a:cs typeface="Barlow Condensed"/>
                <a:sym typeface="Barlow Condensed"/>
              </a:rPr>
              <a:t>Bài </a:t>
            </a:r>
            <a:r>
              <a:rPr lang="en-US" sz="4000" b="0">
                <a:solidFill>
                  <a:schemeClr val="lt1"/>
                </a:solidFill>
                <a:latin typeface="Barlow Condensed"/>
                <a:ea typeface="Barlow Condensed"/>
                <a:cs typeface="Barlow Condensed"/>
                <a:sym typeface="Barlow Condensed"/>
              </a:rPr>
              <a:t>34</a:t>
            </a:r>
            <a:r>
              <a:rPr lang="en" sz="4000" b="0">
                <a:solidFill>
                  <a:schemeClr val="lt1"/>
                </a:solidFill>
                <a:latin typeface="Barlow Condensed"/>
                <a:ea typeface="Barlow Condensed"/>
                <a:cs typeface="Barlow Condensed"/>
                <a:sym typeface="Barlow Condensed"/>
              </a:rPr>
              <a:t>: </a:t>
            </a:r>
            <a:r>
              <a:rPr lang="en-US" sz="4000" b="0">
                <a:solidFill>
                  <a:schemeClr val="lt1"/>
                </a:solidFill>
                <a:latin typeface="Barlow Condensed"/>
                <a:ea typeface="Barlow Condensed"/>
                <a:cs typeface="Barlow Condensed"/>
                <a:sym typeface="Barlow Condensed"/>
              </a:rPr>
              <a:t>Học Redux trong ReactJS</a:t>
            </a:r>
            <a:endParaRPr dirty="0"/>
          </a:p>
        </p:txBody>
      </p:sp>
      <p:grpSp>
        <p:nvGrpSpPr>
          <p:cNvPr id="1065" name="Google Shape;1065;p27"/>
          <p:cNvGrpSpPr/>
          <p:nvPr/>
        </p:nvGrpSpPr>
        <p:grpSpPr>
          <a:xfrm>
            <a:off x="1117899" y="676118"/>
            <a:ext cx="438754" cy="772904"/>
            <a:chOff x="4950175" y="2998438"/>
            <a:chExt cx="88725" cy="156300"/>
          </a:xfrm>
        </p:grpSpPr>
        <p:sp>
          <p:nvSpPr>
            <p:cNvPr id="1066" name="Google Shape;1066;p27"/>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7"/>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7"/>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7"/>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7"/>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7"/>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7"/>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7"/>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7"/>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7"/>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7"/>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7"/>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7"/>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7"/>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7"/>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7"/>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7"/>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7"/>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7"/>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7"/>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7"/>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7"/>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7"/>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7"/>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7"/>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7"/>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7"/>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7"/>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7"/>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7"/>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7"/>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7"/>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7"/>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7"/>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7"/>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7"/>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02" name="Google Shape;1102;p27"/>
          <p:cNvCxnSpPr/>
          <p:nvPr/>
        </p:nvCxnSpPr>
        <p:spPr>
          <a:xfrm>
            <a:off x="3964350" y="2422896"/>
            <a:ext cx="1215300" cy="0"/>
          </a:xfrm>
          <a:prstGeom prst="straightConnector1">
            <a:avLst/>
          </a:prstGeom>
          <a:noFill/>
          <a:ln w="9525" cap="flat" cmpd="sng">
            <a:solidFill>
              <a:schemeClr val="dk1"/>
            </a:solidFill>
            <a:prstDash val="solid"/>
            <a:round/>
            <a:headEnd type="none" w="med" len="med"/>
            <a:tailEnd type="none" w="med" len="med"/>
          </a:ln>
        </p:spPr>
      </p:cxnSp>
      <p:grpSp>
        <p:nvGrpSpPr>
          <p:cNvPr id="1103" name="Google Shape;1103;p27"/>
          <p:cNvGrpSpPr/>
          <p:nvPr/>
        </p:nvGrpSpPr>
        <p:grpSpPr>
          <a:xfrm>
            <a:off x="6143125" y="4405925"/>
            <a:ext cx="315575" cy="366750"/>
            <a:chOff x="6143125" y="4405925"/>
            <a:chExt cx="315575" cy="366750"/>
          </a:xfrm>
        </p:grpSpPr>
        <p:grpSp>
          <p:nvGrpSpPr>
            <p:cNvPr id="1104" name="Google Shape;1104;p27"/>
            <p:cNvGrpSpPr/>
            <p:nvPr/>
          </p:nvGrpSpPr>
          <p:grpSpPr>
            <a:xfrm>
              <a:off x="6351500" y="4405925"/>
              <a:ext cx="107200" cy="107175"/>
              <a:chOff x="4125350" y="1946513"/>
              <a:chExt cx="107200" cy="107175"/>
            </a:xfrm>
          </p:grpSpPr>
          <p:sp>
            <p:nvSpPr>
              <p:cNvPr id="1105" name="Google Shape;1105;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7" name="Google Shape;1107;p27"/>
            <p:cNvGrpSpPr/>
            <p:nvPr/>
          </p:nvGrpSpPr>
          <p:grpSpPr>
            <a:xfrm>
              <a:off x="6143125" y="4513100"/>
              <a:ext cx="107200" cy="107175"/>
              <a:chOff x="4125350" y="1946513"/>
              <a:chExt cx="107200" cy="107175"/>
            </a:xfrm>
          </p:grpSpPr>
          <p:sp>
            <p:nvSpPr>
              <p:cNvPr id="1108" name="Google Shape;1108;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0" name="Google Shape;1110;p27"/>
            <p:cNvGrpSpPr/>
            <p:nvPr/>
          </p:nvGrpSpPr>
          <p:grpSpPr>
            <a:xfrm>
              <a:off x="6295525" y="4665500"/>
              <a:ext cx="107200" cy="107175"/>
              <a:chOff x="4125350" y="1946513"/>
              <a:chExt cx="107200" cy="107175"/>
            </a:xfrm>
          </p:grpSpPr>
          <p:sp>
            <p:nvSpPr>
              <p:cNvPr id="1111" name="Google Shape;1111;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736481"/>
            <a:ext cx="7425031" cy="572701"/>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sz="1200" b="1">
                <a:solidFill>
                  <a:schemeClr val="bg1"/>
                </a:solidFill>
              </a:rPr>
              <a:t>Ví dụ 2</a:t>
            </a:r>
            <a:r>
              <a:rPr lang="en-US" sz="1200"/>
              <a:t>: Ứng dụng todo list.</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5</a:t>
            </a:r>
            <a:r>
              <a:rPr lang="en" b="0"/>
              <a:t>. </a:t>
            </a:r>
            <a:r>
              <a:rPr lang="fr-FR" b="0"/>
              <a:t>Một số ví dụ</a:t>
            </a:r>
            <a:endParaRPr b="0" dirty="0"/>
          </a:p>
        </p:txBody>
      </p:sp>
      <p:pic>
        <p:nvPicPr>
          <p:cNvPr id="5122" name="Picture 2">
            <a:extLst>
              <a:ext uri="{FF2B5EF4-FFF2-40B4-BE49-F238E27FC236}">
                <a16:creationId xmlns:a16="http://schemas.microsoft.com/office/drawing/2014/main" id="{704BB7E6-F323-B4F9-648C-4E88275E22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2063" y="1230932"/>
            <a:ext cx="3995738" cy="3431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9675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29"/>
          <p:cNvSpPr txBox="1">
            <a:spLocks noGrp="1"/>
          </p:cNvSpPr>
          <p:nvPr>
            <p:ph type="subTitle" idx="1"/>
          </p:nvPr>
        </p:nvSpPr>
        <p:spPr>
          <a:xfrm>
            <a:off x="1701987" y="1134998"/>
            <a:ext cx="2907900" cy="641401"/>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fr-FR" sz="1600"/>
              <a:t>Vấn đề và giải pháp khi chia sẻ data giữa các component</a:t>
            </a:r>
            <a:endParaRPr sz="1600" dirty="0"/>
          </a:p>
        </p:txBody>
      </p:sp>
      <p:sp>
        <p:nvSpPr>
          <p:cNvPr id="1127" name="Google Shape;1127;p29"/>
          <p:cNvSpPr txBox="1">
            <a:spLocks noGrp="1"/>
          </p:cNvSpPr>
          <p:nvPr>
            <p:ph type="subTitle" idx="2"/>
          </p:nvPr>
        </p:nvSpPr>
        <p:spPr>
          <a:xfrm>
            <a:off x="5511275" y="982907"/>
            <a:ext cx="2907900" cy="669001"/>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GB"/>
              <a:t>Khái niệm Redux</a:t>
            </a:r>
            <a:endParaRPr lang="en-GB" dirty="0"/>
          </a:p>
        </p:txBody>
      </p:sp>
      <p:sp>
        <p:nvSpPr>
          <p:cNvPr id="1128" name="Google Shape;1128;p29"/>
          <p:cNvSpPr txBox="1">
            <a:spLocks noGrp="1"/>
          </p:cNvSpPr>
          <p:nvPr>
            <p:ph type="subTitle" idx="3"/>
          </p:nvPr>
        </p:nvSpPr>
        <p:spPr>
          <a:xfrm>
            <a:off x="1701987" y="1779330"/>
            <a:ext cx="2907900" cy="696600"/>
          </a:xfrm>
          <a:prstGeom prst="rect">
            <a:avLst/>
          </a:prstGeom>
        </p:spPr>
        <p:txBody>
          <a:bodyPr spcFirstLastPara="1" wrap="square" lIns="91425" tIns="91425" rIns="91425" bIns="91425" anchor="b" anchorCtr="0">
            <a:noAutofit/>
          </a:bodyPr>
          <a:lstStyle/>
          <a:p>
            <a:pPr marL="0" indent="0">
              <a:spcAft>
                <a:spcPts val="1200"/>
              </a:spcAft>
            </a:pPr>
            <a:r>
              <a:rPr lang="vi-VN" sz="1600"/>
              <a:t>Cách hoạt động của Redux</a:t>
            </a:r>
            <a:endParaRPr lang="en-US" sz="1600" dirty="0"/>
          </a:p>
        </p:txBody>
      </p:sp>
      <p:sp>
        <p:nvSpPr>
          <p:cNvPr id="1129" name="Google Shape;1129;p29"/>
          <p:cNvSpPr txBox="1">
            <a:spLocks noGrp="1"/>
          </p:cNvSpPr>
          <p:nvPr>
            <p:ph type="subTitle" idx="4"/>
          </p:nvPr>
        </p:nvSpPr>
        <p:spPr>
          <a:xfrm>
            <a:off x="5511275" y="1739991"/>
            <a:ext cx="2907900" cy="696601"/>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vi-VN" sz="1600"/>
              <a:t>Các bước sử dụng Redux</a:t>
            </a:r>
            <a:endParaRPr lang="en-US" sz="1600" dirty="0"/>
          </a:p>
        </p:txBody>
      </p:sp>
      <p:sp>
        <p:nvSpPr>
          <p:cNvPr id="1132" name="Google Shape;1132;p29"/>
          <p:cNvSpPr/>
          <p:nvPr/>
        </p:nvSpPr>
        <p:spPr>
          <a:xfrm>
            <a:off x="4759325" y="1727687"/>
            <a:ext cx="696600" cy="6966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04</a:t>
            </a:r>
            <a:endParaRPr>
              <a:latin typeface="Barlow Condensed SemiBold"/>
              <a:ea typeface="Barlow Condensed SemiBold"/>
              <a:cs typeface="Barlow Condensed SemiBold"/>
              <a:sym typeface="Barlow Condensed SemiBold"/>
            </a:endParaRPr>
          </a:p>
        </p:txBody>
      </p:sp>
      <p:sp>
        <p:nvSpPr>
          <p:cNvPr id="1134" name="Google Shape;1134;p29"/>
          <p:cNvSpPr/>
          <p:nvPr/>
        </p:nvSpPr>
        <p:spPr>
          <a:xfrm>
            <a:off x="4759325" y="925012"/>
            <a:ext cx="696600" cy="6966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02</a:t>
            </a:r>
            <a:endParaRPr>
              <a:latin typeface="Barlow Condensed SemiBold"/>
              <a:ea typeface="Barlow Condensed SemiBold"/>
              <a:cs typeface="Barlow Condensed SemiBold"/>
              <a:sym typeface="Barlow Condensed SemiBold"/>
            </a:endParaRPr>
          </a:p>
        </p:txBody>
      </p:sp>
      <p:sp>
        <p:nvSpPr>
          <p:cNvPr id="1135" name="Google Shape;1135;p29"/>
          <p:cNvSpPr/>
          <p:nvPr/>
        </p:nvSpPr>
        <p:spPr>
          <a:xfrm>
            <a:off x="911150" y="1739991"/>
            <a:ext cx="641400" cy="6414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03</a:t>
            </a:r>
            <a:endParaRPr>
              <a:latin typeface="Barlow Condensed SemiBold"/>
              <a:ea typeface="Barlow Condensed SemiBold"/>
              <a:cs typeface="Barlow Condensed SemiBold"/>
              <a:sym typeface="Barlow Condensed SemiBold"/>
            </a:endParaRPr>
          </a:p>
        </p:txBody>
      </p:sp>
      <p:sp>
        <p:nvSpPr>
          <p:cNvPr id="1137" name="Google Shape;1137;p29"/>
          <p:cNvSpPr/>
          <p:nvPr/>
        </p:nvSpPr>
        <p:spPr>
          <a:xfrm>
            <a:off x="911150" y="952613"/>
            <a:ext cx="641400" cy="6414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01</a:t>
            </a:r>
            <a:endParaRPr>
              <a:latin typeface="Barlow Condensed SemiBold"/>
              <a:ea typeface="Barlow Condensed SemiBold"/>
              <a:cs typeface="Barlow Condensed SemiBold"/>
              <a:sym typeface="Barlow Condensed SemiBold"/>
            </a:endParaRPr>
          </a:p>
        </p:txBody>
      </p:sp>
      <p:sp>
        <p:nvSpPr>
          <p:cNvPr id="1138" name="Google Shape;1138;p29"/>
          <p:cNvSpPr txBox="1">
            <a:spLocks noGrp="1"/>
          </p:cNvSpPr>
          <p:nvPr>
            <p:ph type="title"/>
          </p:nvPr>
        </p:nvSpPr>
        <p:spPr>
          <a:xfrm>
            <a:off x="720000" y="25518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Nội dung</a:t>
            </a:r>
            <a:endParaRPr>
              <a:solidFill>
                <a:schemeClr val="lt1"/>
              </a:solidFill>
              <a:latin typeface="Barlow Condensed"/>
              <a:ea typeface="Barlow Condensed"/>
              <a:cs typeface="Barlow Condensed"/>
              <a:sym typeface="Barlow Condensed"/>
            </a:endParaRPr>
          </a:p>
        </p:txBody>
      </p:sp>
      <p:sp>
        <p:nvSpPr>
          <p:cNvPr id="11" name="Google Shape;1128;p29">
            <a:extLst>
              <a:ext uri="{FF2B5EF4-FFF2-40B4-BE49-F238E27FC236}">
                <a16:creationId xmlns:a16="http://schemas.microsoft.com/office/drawing/2014/main" id="{B0634B30-AAEA-BAFC-0B38-18CA84D0446D}"/>
              </a:ext>
            </a:extLst>
          </p:cNvPr>
          <p:cNvSpPr txBox="1">
            <a:spLocks/>
          </p:cNvSpPr>
          <p:nvPr/>
        </p:nvSpPr>
        <p:spPr>
          <a:xfrm>
            <a:off x="1701987" y="2571750"/>
            <a:ext cx="2907900" cy="69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2pPr>
            <a:lvl3pPr marL="1371600" marR="0" lvl="2"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3pPr>
            <a:lvl4pPr marL="1828800" marR="0" lvl="3"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4pPr>
            <a:lvl5pPr marL="2286000" marR="0" lvl="4"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5pPr>
            <a:lvl6pPr marL="2743200" marR="0" lvl="5"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6pPr>
            <a:lvl7pPr marL="3200400" marR="0" lvl="6"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7pPr>
            <a:lvl8pPr marL="3657600" marR="0" lvl="7"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8pPr>
            <a:lvl9pPr marL="4114800" marR="0" lvl="8"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9pPr>
          </a:lstStyle>
          <a:p>
            <a:pPr marL="0" indent="0">
              <a:spcAft>
                <a:spcPts val="1200"/>
              </a:spcAft>
            </a:pPr>
            <a:r>
              <a:rPr lang="vi-VN" sz="1600"/>
              <a:t>Một số ví dụ</a:t>
            </a:r>
            <a:endParaRPr lang="en-US" sz="1600" dirty="0"/>
          </a:p>
        </p:txBody>
      </p:sp>
      <p:sp>
        <p:nvSpPr>
          <p:cNvPr id="12" name="Google Shape;1135;p29">
            <a:extLst>
              <a:ext uri="{FF2B5EF4-FFF2-40B4-BE49-F238E27FC236}">
                <a16:creationId xmlns:a16="http://schemas.microsoft.com/office/drawing/2014/main" id="{62B40781-7BD2-7A5B-CB80-8112AF7148F5}"/>
              </a:ext>
            </a:extLst>
          </p:cNvPr>
          <p:cNvSpPr/>
          <p:nvPr/>
        </p:nvSpPr>
        <p:spPr>
          <a:xfrm>
            <a:off x="911150" y="2532411"/>
            <a:ext cx="641400" cy="641400"/>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Barlow Condensed SemiBold"/>
                <a:ea typeface="Barlow Condensed SemiBold"/>
                <a:cs typeface="Barlow Condensed SemiBold"/>
                <a:sym typeface="Barlow Condensed SemiBold"/>
              </a:rPr>
              <a:t>05</a:t>
            </a:r>
            <a:endParaRPr>
              <a:latin typeface="Barlow Condensed SemiBold"/>
              <a:ea typeface="Barlow Condensed SemiBold"/>
              <a:cs typeface="Barlow Condensed SemiBold"/>
              <a:sym typeface="Barlow Condensed SemiBold"/>
            </a:endParaRPr>
          </a:p>
        </p:txBody>
      </p:sp>
    </p:spTree>
    <p:extLst>
      <p:ext uri="{BB962C8B-B14F-4D97-AF65-F5344CB8AC3E}">
        <p14:creationId xmlns:p14="http://schemas.microsoft.com/office/powerpoint/2010/main" val="3347918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88613"/>
            <a:ext cx="7425031" cy="714102"/>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sz="1200"/>
              <a:t>Để truyền được data </a:t>
            </a:r>
            <a:r>
              <a:rPr lang="en-US" sz="1200"/>
              <a:t>giữa các component ta</a:t>
            </a:r>
            <a:r>
              <a:rPr lang="vi-VN" sz="1200"/>
              <a:t> phải truyền data lên App sau đó mới truyền </a:t>
            </a:r>
            <a:r>
              <a:rPr lang="en-US" sz="1200"/>
              <a:t>sang các component khác</a:t>
            </a:r>
            <a:r>
              <a:rPr lang="vi-VN" sz="1200"/>
              <a:t> được. Nếu sau này có nhiều component thì sẽ làm cho App bị rối.</a:t>
            </a:r>
            <a:endParaRPr lang="vi-VN" sz="1200" dirty="0"/>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a:t>
            </a:r>
            <a:r>
              <a:rPr lang="vi-VN" b="0" dirty="0"/>
              <a:t>1</a:t>
            </a:r>
            <a:r>
              <a:rPr lang="en" b="0"/>
              <a:t>. </a:t>
            </a:r>
            <a:r>
              <a:rPr lang="fr-FR" b="0"/>
              <a:t>Vấn đề và giải pháp khi chia sẻ data giữa các component</a:t>
            </a:r>
            <a:endParaRPr b="0" dirty="0"/>
          </a:p>
        </p:txBody>
      </p:sp>
      <p:sp>
        <p:nvSpPr>
          <p:cNvPr id="5" name="Oval 4">
            <a:extLst>
              <a:ext uri="{FF2B5EF4-FFF2-40B4-BE49-F238E27FC236}">
                <a16:creationId xmlns:a16="http://schemas.microsoft.com/office/drawing/2014/main" id="{3A5263FB-2401-4EC3-BE3F-9EB72FFA00DD}"/>
              </a:ext>
            </a:extLst>
          </p:cNvPr>
          <p:cNvSpPr/>
          <p:nvPr/>
        </p:nvSpPr>
        <p:spPr>
          <a:xfrm>
            <a:off x="4282395" y="1784147"/>
            <a:ext cx="787603" cy="787603"/>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App</a:t>
            </a:r>
            <a:endParaRPr lang="en-GB" b="1" dirty="0"/>
          </a:p>
        </p:txBody>
      </p:sp>
      <p:sp>
        <p:nvSpPr>
          <p:cNvPr id="11" name="Oval 10">
            <a:extLst>
              <a:ext uri="{FF2B5EF4-FFF2-40B4-BE49-F238E27FC236}">
                <a16:creationId xmlns:a16="http://schemas.microsoft.com/office/drawing/2014/main" id="{8ED3082E-208C-48ED-9578-67039CFD3F16}"/>
              </a:ext>
            </a:extLst>
          </p:cNvPr>
          <p:cNvSpPr/>
          <p:nvPr/>
        </p:nvSpPr>
        <p:spPr>
          <a:xfrm>
            <a:off x="5665967" y="2439384"/>
            <a:ext cx="485977" cy="485977"/>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t>B</a:t>
            </a:r>
            <a:endParaRPr lang="en-GB" sz="1800" b="1" dirty="0"/>
          </a:p>
        </p:txBody>
      </p:sp>
      <p:sp>
        <p:nvSpPr>
          <p:cNvPr id="12" name="Oval 11">
            <a:extLst>
              <a:ext uri="{FF2B5EF4-FFF2-40B4-BE49-F238E27FC236}">
                <a16:creationId xmlns:a16="http://schemas.microsoft.com/office/drawing/2014/main" id="{D5963DA3-4D07-4562-A090-4E54FAE073AB}"/>
              </a:ext>
            </a:extLst>
          </p:cNvPr>
          <p:cNvSpPr/>
          <p:nvPr/>
        </p:nvSpPr>
        <p:spPr>
          <a:xfrm>
            <a:off x="2957460" y="2515584"/>
            <a:ext cx="485977" cy="485977"/>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t>F</a:t>
            </a:r>
            <a:endParaRPr lang="en-GB" sz="1800" b="1" dirty="0"/>
          </a:p>
        </p:txBody>
      </p:sp>
      <p:sp>
        <p:nvSpPr>
          <p:cNvPr id="16" name="TextBox 15">
            <a:extLst>
              <a:ext uri="{FF2B5EF4-FFF2-40B4-BE49-F238E27FC236}">
                <a16:creationId xmlns:a16="http://schemas.microsoft.com/office/drawing/2014/main" id="{47B53B19-2377-4DB7-98ED-319F76670FE5}"/>
              </a:ext>
            </a:extLst>
          </p:cNvPr>
          <p:cNvSpPr txBox="1"/>
          <p:nvPr/>
        </p:nvSpPr>
        <p:spPr>
          <a:xfrm>
            <a:off x="3200448" y="4381618"/>
            <a:ext cx="3104733" cy="600164"/>
          </a:xfrm>
          <a:prstGeom prst="rect">
            <a:avLst/>
          </a:prstGeom>
          <a:noFill/>
        </p:spPr>
        <p:txBody>
          <a:bodyPr wrap="square" rtlCol="0">
            <a:spAutoFit/>
          </a:bodyPr>
          <a:lstStyle/>
          <a:p>
            <a:r>
              <a:rPr lang="en-US" sz="1100">
                <a:solidFill>
                  <a:schemeClr val="tx1"/>
                </a:solidFill>
                <a:latin typeface="Barlow" panose="00000500000000000000" pitchFamily="2" charset="0"/>
              </a:rPr>
              <a:t>E truyền data sang cho G thì phải thông qua App.</a:t>
            </a:r>
          </a:p>
          <a:p>
            <a:r>
              <a:rPr lang="en-US" sz="1100">
                <a:solidFill>
                  <a:schemeClr val="tx1"/>
                </a:solidFill>
                <a:latin typeface="Barlow" panose="00000500000000000000" pitchFamily="2" charset="0"/>
              </a:rPr>
              <a:t>C truyền data sang cho I thì phải thông qua App.</a:t>
            </a:r>
          </a:p>
          <a:p>
            <a:r>
              <a:rPr lang="en-US" sz="1100">
                <a:solidFill>
                  <a:schemeClr val="tx1"/>
                </a:solidFill>
                <a:latin typeface="Barlow" panose="00000500000000000000" pitchFamily="2" charset="0"/>
              </a:rPr>
              <a:t>H truyền data sang cho D thì phải thông qua App.</a:t>
            </a:r>
          </a:p>
        </p:txBody>
      </p:sp>
      <p:sp>
        <p:nvSpPr>
          <p:cNvPr id="21" name="TextBox 20">
            <a:extLst>
              <a:ext uri="{FF2B5EF4-FFF2-40B4-BE49-F238E27FC236}">
                <a16:creationId xmlns:a16="http://schemas.microsoft.com/office/drawing/2014/main" id="{313E8E4F-B6A4-CB5C-F8B8-B548986E60EE}"/>
              </a:ext>
            </a:extLst>
          </p:cNvPr>
          <p:cNvSpPr txBox="1"/>
          <p:nvPr/>
        </p:nvSpPr>
        <p:spPr>
          <a:xfrm>
            <a:off x="877490" y="761882"/>
            <a:ext cx="6031706" cy="307777"/>
          </a:xfrm>
          <a:prstGeom prst="rect">
            <a:avLst/>
          </a:prstGeom>
          <a:noFill/>
        </p:spPr>
        <p:txBody>
          <a:bodyPr wrap="square">
            <a:spAutoFit/>
          </a:bodyPr>
          <a:lstStyle/>
          <a:p>
            <a:r>
              <a:rPr lang="en-US" b="1">
                <a:solidFill>
                  <a:schemeClr val="bg1"/>
                </a:solidFill>
                <a:latin typeface="Barlow" panose="00000500000000000000" pitchFamily="2" charset="0"/>
              </a:rPr>
              <a:t>1.1. Vấn đề</a:t>
            </a:r>
          </a:p>
        </p:txBody>
      </p:sp>
      <p:cxnSp>
        <p:nvCxnSpPr>
          <p:cNvPr id="19" name="Straight Connector 18">
            <a:extLst>
              <a:ext uri="{FF2B5EF4-FFF2-40B4-BE49-F238E27FC236}">
                <a16:creationId xmlns:a16="http://schemas.microsoft.com/office/drawing/2014/main" id="{54B17EE3-2829-BF30-8057-E62617720970}"/>
              </a:ext>
            </a:extLst>
          </p:cNvPr>
          <p:cNvCxnSpPr>
            <a:cxnSpLocks/>
            <a:stCxn id="5" idx="6"/>
            <a:endCxn id="11" idx="1"/>
          </p:cNvCxnSpPr>
          <p:nvPr/>
        </p:nvCxnSpPr>
        <p:spPr>
          <a:xfrm>
            <a:off x="5069998" y="2177949"/>
            <a:ext cx="667139" cy="33260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9190471-C8E3-1A1D-C380-60D9B3407227}"/>
              </a:ext>
            </a:extLst>
          </p:cNvPr>
          <p:cNvCxnSpPr>
            <a:cxnSpLocks/>
            <a:stCxn id="5" idx="2"/>
            <a:endCxn id="12" idx="7"/>
          </p:cNvCxnSpPr>
          <p:nvPr/>
        </p:nvCxnSpPr>
        <p:spPr>
          <a:xfrm flipH="1">
            <a:off x="3372267" y="2177949"/>
            <a:ext cx="910128" cy="40880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C8543AEE-43A7-97E5-240C-71F7382E598D}"/>
              </a:ext>
            </a:extLst>
          </p:cNvPr>
          <p:cNvSpPr/>
          <p:nvPr/>
        </p:nvSpPr>
        <p:spPr>
          <a:xfrm>
            <a:off x="6737377" y="2925361"/>
            <a:ext cx="485977" cy="485977"/>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t>C</a:t>
            </a:r>
            <a:endParaRPr lang="en-GB" sz="1800" b="1" dirty="0"/>
          </a:p>
        </p:txBody>
      </p:sp>
      <p:cxnSp>
        <p:nvCxnSpPr>
          <p:cNvPr id="39" name="Straight Connector 38">
            <a:extLst>
              <a:ext uri="{FF2B5EF4-FFF2-40B4-BE49-F238E27FC236}">
                <a16:creationId xmlns:a16="http://schemas.microsoft.com/office/drawing/2014/main" id="{1AE3D86A-4BE9-00F5-B2B1-B896A5EECF2F}"/>
              </a:ext>
            </a:extLst>
          </p:cNvPr>
          <p:cNvCxnSpPr>
            <a:cxnSpLocks/>
            <a:stCxn id="11" idx="6"/>
            <a:endCxn id="37" idx="1"/>
          </p:cNvCxnSpPr>
          <p:nvPr/>
        </p:nvCxnSpPr>
        <p:spPr>
          <a:xfrm>
            <a:off x="6151944" y="2682373"/>
            <a:ext cx="656603" cy="31415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CB1BAE75-70B7-1FC4-71C1-2319BF84D3E1}"/>
              </a:ext>
            </a:extLst>
          </p:cNvPr>
          <p:cNvSpPr/>
          <p:nvPr/>
        </p:nvSpPr>
        <p:spPr>
          <a:xfrm>
            <a:off x="7827837" y="3440786"/>
            <a:ext cx="485977" cy="485977"/>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t>E</a:t>
            </a:r>
            <a:endParaRPr lang="en-GB" sz="1800" b="1" dirty="0"/>
          </a:p>
        </p:txBody>
      </p:sp>
      <p:cxnSp>
        <p:nvCxnSpPr>
          <p:cNvPr id="58" name="Straight Connector 57">
            <a:extLst>
              <a:ext uri="{FF2B5EF4-FFF2-40B4-BE49-F238E27FC236}">
                <a16:creationId xmlns:a16="http://schemas.microsoft.com/office/drawing/2014/main" id="{47745437-F946-4162-7652-92F0694BF654}"/>
              </a:ext>
            </a:extLst>
          </p:cNvPr>
          <p:cNvCxnSpPr>
            <a:cxnSpLocks/>
            <a:stCxn id="37" idx="6"/>
            <a:endCxn id="57" idx="1"/>
          </p:cNvCxnSpPr>
          <p:nvPr/>
        </p:nvCxnSpPr>
        <p:spPr>
          <a:xfrm>
            <a:off x="7223354" y="3168350"/>
            <a:ext cx="675653" cy="34360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A8D2A77D-4D44-4931-8B38-7B5469F7382B}"/>
              </a:ext>
            </a:extLst>
          </p:cNvPr>
          <p:cNvSpPr/>
          <p:nvPr/>
        </p:nvSpPr>
        <p:spPr>
          <a:xfrm>
            <a:off x="5646917" y="3442443"/>
            <a:ext cx="485977" cy="485977"/>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t>D</a:t>
            </a:r>
            <a:endParaRPr lang="en-GB" sz="1800" b="1" dirty="0"/>
          </a:p>
        </p:txBody>
      </p:sp>
      <p:cxnSp>
        <p:nvCxnSpPr>
          <p:cNvPr id="62" name="Straight Connector 61">
            <a:extLst>
              <a:ext uri="{FF2B5EF4-FFF2-40B4-BE49-F238E27FC236}">
                <a16:creationId xmlns:a16="http://schemas.microsoft.com/office/drawing/2014/main" id="{11E51C1B-DECE-671D-17B1-D92D0A08CC21}"/>
              </a:ext>
            </a:extLst>
          </p:cNvPr>
          <p:cNvCxnSpPr>
            <a:cxnSpLocks/>
            <a:stCxn id="37" idx="2"/>
            <a:endCxn id="61" idx="7"/>
          </p:cNvCxnSpPr>
          <p:nvPr/>
        </p:nvCxnSpPr>
        <p:spPr>
          <a:xfrm flipH="1">
            <a:off x="6061724" y="3168350"/>
            <a:ext cx="675653" cy="34526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77148104-5814-E4C2-7EDD-4C88F5FB3C85}"/>
              </a:ext>
            </a:extLst>
          </p:cNvPr>
          <p:cNvSpPr/>
          <p:nvPr/>
        </p:nvSpPr>
        <p:spPr>
          <a:xfrm>
            <a:off x="1920646" y="2925361"/>
            <a:ext cx="485977" cy="485977"/>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t>G</a:t>
            </a:r>
            <a:endParaRPr lang="en-GB" sz="1800" b="1" dirty="0"/>
          </a:p>
        </p:txBody>
      </p:sp>
      <p:sp>
        <p:nvSpPr>
          <p:cNvPr id="66" name="Oval 65">
            <a:extLst>
              <a:ext uri="{FF2B5EF4-FFF2-40B4-BE49-F238E27FC236}">
                <a16:creationId xmlns:a16="http://schemas.microsoft.com/office/drawing/2014/main" id="{F5F16161-D3A0-93F4-CDB7-98525058129E}"/>
              </a:ext>
            </a:extLst>
          </p:cNvPr>
          <p:cNvSpPr/>
          <p:nvPr/>
        </p:nvSpPr>
        <p:spPr>
          <a:xfrm>
            <a:off x="3011106" y="3440786"/>
            <a:ext cx="485977" cy="485977"/>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t>I</a:t>
            </a:r>
            <a:endParaRPr lang="en-GB" sz="1800" b="1" dirty="0"/>
          </a:p>
        </p:txBody>
      </p:sp>
      <p:cxnSp>
        <p:nvCxnSpPr>
          <p:cNvPr id="67" name="Straight Connector 66">
            <a:extLst>
              <a:ext uri="{FF2B5EF4-FFF2-40B4-BE49-F238E27FC236}">
                <a16:creationId xmlns:a16="http://schemas.microsoft.com/office/drawing/2014/main" id="{C9A67E07-9D4B-1BBE-863B-36ED7A291340}"/>
              </a:ext>
            </a:extLst>
          </p:cNvPr>
          <p:cNvCxnSpPr>
            <a:cxnSpLocks/>
            <a:stCxn id="65" idx="6"/>
            <a:endCxn id="66" idx="1"/>
          </p:cNvCxnSpPr>
          <p:nvPr/>
        </p:nvCxnSpPr>
        <p:spPr>
          <a:xfrm>
            <a:off x="2406623" y="3168350"/>
            <a:ext cx="675653" cy="34360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0923A5F0-5135-ED07-D03D-17E1CD33418D}"/>
              </a:ext>
            </a:extLst>
          </p:cNvPr>
          <p:cNvSpPr/>
          <p:nvPr/>
        </p:nvSpPr>
        <p:spPr>
          <a:xfrm>
            <a:off x="830186" y="3442443"/>
            <a:ext cx="485977" cy="485977"/>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t>H</a:t>
            </a:r>
            <a:endParaRPr lang="en-GB" sz="1800" b="1" dirty="0"/>
          </a:p>
        </p:txBody>
      </p:sp>
      <p:cxnSp>
        <p:nvCxnSpPr>
          <p:cNvPr id="69" name="Straight Connector 68">
            <a:extLst>
              <a:ext uri="{FF2B5EF4-FFF2-40B4-BE49-F238E27FC236}">
                <a16:creationId xmlns:a16="http://schemas.microsoft.com/office/drawing/2014/main" id="{8A3FB635-3F17-2411-8E7B-5B430B699C9C}"/>
              </a:ext>
            </a:extLst>
          </p:cNvPr>
          <p:cNvCxnSpPr>
            <a:cxnSpLocks/>
            <a:stCxn id="65" idx="2"/>
            <a:endCxn id="68" idx="7"/>
          </p:cNvCxnSpPr>
          <p:nvPr/>
        </p:nvCxnSpPr>
        <p:spPr>
          <a:xfrm flipH="1">
            <a:off x="1244993" y="3168350"/>
            <a:ext cx="675653" cy="34526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B607748-0342-8A67-48C1-03184D41454C}"/>
              </a:ext>
            </a:extLst>
          </p:cNvPr>
          <p:cNvCxnSpPr>
            <a:cxnSpLocks/>
            <a:stCxn id="12" idx="2"/>
            <a:endCxn id="65" idx="7"/>
          </p:cNvCxnSpPr>
          <p:nvPr/>
        </p:nvCxnSpPr>
        <p:spPr>
          <a:xfrm flipH="1">
            <a:off x="2335453" y="2758573"/>
            <a:ext cx="622007" cy="23795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Connector: Elbow 75">
            <a:extLst>
              <a:ext uri="{FF2B5EF4-FFF2-40B4-BE49-F238E27FC236}">
                <a16:creationId xmlns:a16="http://schemas.microsoft.com/office/drawing/2014/main" id="{4E555F34-FEC1-4339-BA0D-821C5D225238}"/>
              </a:ext>
            </a:extLst>
          </p:cNvPr>
          <p:cNvCxnSpPr>
            <a:cxnSpLocks/>
            <a:stCxn id="57" idx="0"/>
            <a:endCxn id="5" idx="7"/>
          </p:cNvCxnSpPr>
          <p:nvPr/>
        </p:nvCxnSpPr>
        <p:spPr>
          <a:xfrm rot="16200000" flipV="1">
            <a:off x="5742093" y="1112053"/>
            <a:ext cx="1541297" cy="3116170"/>
          </a:xfrm>
          <a:prstGeom prst="bentConnector3">
            <a:avLst>
              <a:gd name="adj1" fmla="val 100376"/>
            </a:avLst>
          </a:prstGeom>
          <a:ln w="12700">
            <a:solidFill>
              <a:srgbClr val="FFFF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3C785C98-D817-B52A-B0A5-223BAD420FAB}"/>
              </a:ext>
            </a:extLst>
          </p:cNvPr>
          <p:cNvCxnSpPr>
            <a:cxnSpLocks/>
            <a:stCxn id="5" idx="1"/>
            <a:endCxn id="65" idx="0"/>
          </p:cNvCxnSpPr>
          <p:nvPr/>
        </p:nvCxnSpPr>
        <p:spPr>
          <a:xfrm rot="16200000" flipH="1" flipV="1">
            <a:off x="2767750" y="1295374"/>
            <a:ext cx="1025872" cy="2234102"/>
          </a:xfrm>
          <a:prstGeom prst="bentConnector3">
            <a:avLst>
              <a:gd name="adj1" fmla="val 362"/>
            </a:avLst>
          </a:prstGeom>
          <a:ln w="12700">
            <a:solidFill>
              <a:srgbClr val="FFFF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8" name="Connector: Elbow 87">
            <a:extLst>
              <a:ext uri="{FF2B5EF4-FFF2-40B4-BE49-F238E27FC236}">
                <a16:creationId xmlns:a16="http://schemas.microsoft.com/office/drawing/2014/main" id="{4CD4932F-CC29-BE9D-28E3-E0D65A71A87C}"/>
              </a:ext>
            </a:extLst>
          </p:cNvPr>
          <p:cNvCxnSpPr>
            <a:cxnSpLocks/>
            <a:stCxn id="37" idx="0"/>
          </p:cNvCxnSpPr>
          <p:nvPr/>
        </p:nvCxnSpPr>
        <p:spPr>
          <a:xfrm rot="16200000" flipV="1">
            <a:off x="5588821" y="1533816"/>
            <a:ext cx="872723" cy="1910368"/>
          </a:xfrm>
          <a:prstGeom prst="bentConnector2">
            <a:avLst/>
          </a:prstGeom>
          <a:ln w="12700">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760AA7D2-9A52-5875-DAA0-CED15312DE8D}"/>
              </a:ext>
            </a:extLst>
          </p:cNvPr>
          <p:cNvCxnSpPr>
            <a:cxnSpLocks/>
            <a:stCxn id="5" idx="3"/>
            <a:endCxn id="66" idx="6"/>
          </p:cNvCxnSpPr>
          <p:nvPr/>
        </p:nvCxnSpPr>
        <p:spPr>
          <a:xfrm rot="5400000">
            <a:off x="3333727" y="2619764"/>
            <a:ext cx="1227367" cy="900654"/>
          </a:xfrm>
          <a:prstGeom prst="bentConnector2">
            <a:avLst/>
          </a:prstGeom>
          <a:ln w="12700">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9" name="Connector: Elbow 98">
            <a:extLst>
              <a:ext uri="{FF2B5EF4-FFF2-40B4-BE49-F238E27FC236}">
                <a16:creationId xmlns:a16="http://schemas.microsoft.com/office/drawing/2014/main" id="{14184E30-F58F-C885-AE91-27D745204148}"/>
              </a:ext>
            </a:extLst>
          </p:cNvPr>
          <p:cNvCxnSpPr>
            <a:cxnSpLocks/>
            <a:stCxn id="68" idx="4"/>
            <a:endCxn id="5" idx="4"/>
          </p:cNvCxnSpPr>
          <p:nvPr/>
        </p:nvCxnSpPr>
        <p:spPr>
          <a:xfrm rot="5400000" flipH="1" flipV="1">
            <a:off x="2196351" y="1448574"/>
            <a:ext cx="1356670" cy="3603022"/>
          </a:xfrm>
          <a:prstGeom prst="bentConnector3">
            <a:avLst>
              <a:gd name="adj1" fmla="val -16850"/>
            </a:avLst>
          </a:prstGeom>
          <a:ln w="12700">
            <a:solidFill>
              <a:schemeClr val="bg2">
                <a:lumMod val="25000"/>
                <a:lumOff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2" name="Connector: Elbow 101">
            <a:extLst>
              <a:ext uri="{FF2B5EF4-FFF2-40B4-BE49-F238E27FC236}">
                <a16:creationId xmlns:a16="http://schemas.microsoft.com/office/drawing/2014/main" id="{EA30B419-D9BE-C457-12E6-B3A7BA0085A2}"/>
              </a:ext>
            </a:extLst>
          </p:cNvPr>
          <p:cNvCxnSpPr>
            <a:cxnSpLocks/>
            <a:stCxn id="5" idx="5"/>
            <a:endCxn id="61" idx="2"/>
          </p:cNvCxnSpPr>
          <p:nvPr/>
        </p:nvCxnSpPr>
        <p:spPr>
          <a:xfrm rot="16200000" flipH="1">
            <a:off x="4686274" y="2724789"/>
            <a:ext cx="1229024" cy="692261"/>
          </a:xfrm>
          <a:prstGeom prst="bentConnector2">
            <a:avLst/>
          </a:prstGeom>
          <a:ln w="12700">
            <a:solidFill>
              <a:schemeClr val="bg2">
                <a:lumMod val="25000"/>
                <a:lumOff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6171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88613"/>
            <a:ext cx="7425031" cy="714102"/>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sz="1200"/>
              <a:t>Với Redux, </a:t>
            </a:r>
            <a:r>
              <a:rPr lang="en-US" sz="1200"/>
              <a:t>data</a:t>
            </a:r>
            <a:r>
              <a:rPr lang="vi-VN" sz="1200"/>
              <a:t> của ứng dụng được lưu trong một nơi gọi là store và mỗi component đều có thể truy cập bất kỳ </a:t>
            </a:r>
            <a:r>
              <a:rPr lang="en-US" sz="1200"/>
              <a:t>data</a:t>
            </a:r>
            <a:r>
              <a:rPr lang="vi-VN" sz="1200"/>
              <a:t> nào mà chúng muốn từ store này.</a:t>
            </a:r>
            <a:endParaRPr lang="vi-VN" sz="1200" dirty="0"/>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dirty="0"/>
              <a:t>0</a:t>
            </a:r>
            <a:r>
              <a:rPr lang="vi-VN" b="0" dirty="0"/>
              <a:t>1</a:t>
            </a:r>
            <a:r>
              <a:rPr lang="en" b="0"/>
              <a:t>. </a:t>
            </a:r>
            <a:r>
              <a:rPr lang="fr-FR" b="0"/>
              <a:t>Vấn đề và giải pháp khi chia sẻ data giữa các component</a:t>
            </a:r>
            <a:endParaRPr b="0" dirty="0"/>
          </a:p>
        </p:txBody>
      </p:sp>
      <p:sp>
        <p:nvSpPr>
          <p:cNvPr id="5" name="Oval 4">
            <a:extLst>
              <a:ext uri="{FF2B5EF4-FFF2-40B4-BE49-F238E27FC236}">
                <a16:creationId xmlns:a16="http://schemas.microsoft.com/office/drawing/2014/main" id="{3A5263FB-2401-4EC3-BE3F-9EB72FFA00DD}"/>
              </a:ext>
            </a:extLst>
          </p:cNvPr>
          <p:cNvSpPr/>
          <p:nvPr/>
        </p:nvSpPr>
        <p:spPr>
          <a:xfrm>
            <a:off x="4282395" y="1784147"/>
            <a:ext cx="787603" cy="787603"/>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App</a:t>
            </a:r>
            <a:endParaRPr lang="en-GB" b="1" dirty="0"/>
          </a:p>
        </p:txBody>
      </p:sp>
      <p:sp>
        <p:nvSpPr>
          <p:cNvPr id="11" name="Oval 10">
            <a:extLst>
              <a:ext uri="{FF2B5EF4-FFF2-40B4-BE49-F238E27FC236}">
                <a16:creationId xmlns:a16="http://schemas.microsoft.com/office/drawing/2014/main" id="{8ED3082E-208C-48ED-9578-67039CFD3F16}"/>
              </a:ext>
            </a:extLst>
          </p:cNvPr>
          <p:cNvSpPr/>
          <p:nvPr/>
        </p:nvSpPr>
        <p:spPr>
          <a:xfrm>
            <a:off x="5665967" y="2439384"/>
            <a:ext cx="485977" cy="485977"/>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t>B</a:t>
            </a:r>
            <a:endParaRPr lang="en-GB" sz="1800" b="1" dirty="0"/>
          </a:p>
        </p:txBody>
      </p:sp>
      <p:sp>
        <p:nvSpPr>
          <p:cNvPr id="12" name="Oval 11">
            <a:extLst>
              <a:ext uri="{FF2B5EF4-FFF2-40B4-BE49-F238E27FC236}">
                <a16:creationId xmlns:a16="http://schemas.microsoft.com/office/drawing/2014/main" id="{D5963DA3-4D07-4562-A090-4E54FAE073AB}"/>
              </a:ext>
            </a:extLst>
          </p:cNvPr>
          <p:cNvSpPr/>
          <p:nvPr/>
        </p:nvSpPr>
        <p:spPr>
          <a:xfrm>
            <a:off x="2957460" y="2515584"/>
            <a:ext cx="485977" cy="485977"/>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t>F</a:t>
            </a:r>
            <a:endParaRPr lang="en-GB" sz="1800" b="1" dirty="0"/>
          </a:p>
        </p:txBody>
      </p:sp>
      <p:sp>
        <p:nvSpPr>
          <p:cNvPr id="21" name="TextBox 20">
            <a:extLst>
              <a:ext uri="{FF2B5EF4-FFF2-40B4-BE49-F238E27FC236}">
                <a16:creationId xmlns:a16="http://schemas.microsoft.com/office/drawing/2014/main" id="{313E8E4F-B6A4-CB5C-F8B8-B548986E60EE}"/>
              </a:ext>
            </a:extLst>
          </p:cNvPr>
          <p:cNvSpPr txBox="1"/>
          <p:nvPr/>
        </p:nvSpPr>
        <p:spPr>
          <a:xfrm>
            <a:off x="877490" y="761882"/>
            <a:ext cx="6031706" cy="307777"/>
          </a:xfrm>
          <a:prstGeom prst="rect">
            <a:avLst/>
          </a:prstGeom>
          <a:noFill/>
        </p:spPr>
        <p:txBody>
          <a:bodyPr wrap="square">
            <a:spAutoFit/>
          </a:bodyPr>
          <a:lstStyle/>
          <a:p>
            <a:r>
              <a:rPr lang="en-US" b="1">
                <a:solidFill>
                  <a:schemeClr val="bg1"/>
                </a:solidFill>
                <a:latin typeface="Barlow" panose="00000500000000000000" pitchFamily="2" charset="0"/>
              </a:rPr>
              <a:t>1.2. Giải pháp</a:t>
            </a:r>
          </a:p>
        </p:txBody>
      </p:sp>
      <p:cxnSp>
        <p:nvCxnSpPr>
          <p:cNvPr id="19" name="Straight Connector 18">
            <a:extLst>
              <a:ext uri="{FF2B5EF4-FFF2-40B4-BE49-F238E27FC236}">
                <a16:creationId xmlns:a16="http://schemas.microsoft.com/office/drawing/2014/main" id="{54B17EE3-2829-BF30-8057-E62617720970}"/>
              </a:ext>
            </a:extLst>
          </p:cNvPr>
          <p:cNvCxnSpPr>
            <a:cxnSpLocks/>
            <a:stCxn id="5" idx="6"/>
            <a:endCxn id="11" idx="1"/>
          </p:cNvCxnSpPr>
          <p:nvPr/>
        </p:nvCxnSpPr>
        <p:spPr>
          <a:xfrm>
            <a:off x="5069998" y="2177949"/>
            <a:ext cx="667139" cy="33260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9190471-C8E3-1A1D-C380-60D9B3407227}"/>
              </a:ext>
            </a:extLst>
          </p:cNvPr>
          <p:cNvCxnSpPr>
            <a:cxnSpLocks/>
            <a:stCxn id="5" idx="2"/>
            <a:endCxn id="12" idx="7"/>
          </p:cNvCxnSpPr>
          <p:nvPr/>
        </p:nvCxnSpPr>
        <p:spPr>
          <a:xfrm flipH="1">
            <a:off x="3372267" y="2177949"/>
            <a:ext cx="910128" cy="40880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C8543AEE-43A7-97E5-240C-71F7382E598D}"/>
              </a:ext>
            </a:extLst>
          </p:cNvPr>
          <p:cNvSpPr/>
          <p:nvPr/>
        </p:nvSpPr>
        <p:spPr>
          <a:xfrm>
            <a:off x="6737377" y="2925361"/>
            <a:ext cx="485977" cy="485977"/>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t>C</a:t>
            </a:r>
            <a:endParaRPr lang="en-GB" sz="1800" b="1" dirty="0"/>
          </a:p>
        </p:txBody>
      </p:sp>
      <p:cxnSp>
        <p:nvCxnSpPr>
          <p:cNvPr id="39" name="Straight Connector 38">
            <a:extLst>
              <a:ext uri="{FF2B5EF4-FFF2-40B4-BE49-F238E27FC236}">
                <a16:creationId xmlns:a16="http://schemas.microsoft.com/office/drawing/2014/main" id="{1AE3D86A-4BE9-00F5-B2B1-B896A5EECF2F}"/>
              </a:ext>
            </a:extLst>
          </p:cNvPr>
          <p:cNvCxnSpPr>
            <a:cxnSpLocks/>
            <a:stCxn id="11" idx="6"/>
            <a:endCxn id="37" idx="1"/>
          </p:cNvCxnSpPr>
          <p:nvPr/>
        </p:nvCxnSpPr>
        <p:spPr>
          <a:xfrm>
            <a:off x="6151944" y="2682373"/>
            <a:ext cx="656603" cy="31415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CB1BAE75-70B7-1FC4-71C1-2319BF84D3E1}"/>
              </a:ext>
            </a:extLst>
          </p:cNvPr>
          <p:cNvSpPr/>
          <p:nvPr/>
        </p:nvSpPr>
        <p:spPr>
          <a:xfrm>
            <a:off x="7827837" y="3440786"/>
            <a:ext cx="485977" cy="485977"/>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t>E</a:t>
            </a:r>
            <a:endParaRPr lang="en-GB" sz="1800" b="1" dirty="0"/>
          </a:p>
        </p:txBody>
      </p:sp>
      <p:cxnSp>
        <p:nvCxnSpPr>
          <p:cNvPr id="58" name="Straight Connector 57">
            <a:extLst>
              <a:ext uri="{FF2B5EF4-FFF2-40B4-BE49-F238E27FC236}">
                <a16:creationId xmlns:a16="http://schemas.microsoft.com/office/drawing/2014/main" id="{47745437-F946-4162-7652-92F0694BF654}"/>
              </a:ext>
            </a:extLst>
          </p:cNvPr>
          <p:cNvCxnSpPr>
            <a:cxnSpLocks/>
            <a:stCxn id="37" idx="6"/>
            <a:endCxn id="57" idx="1"/>
          </p:cNvCxnSpPr>
          <p:nvPr/>
        </p:nvCxnSpPr>
        <p:spPr>
          <a:xfrm>
            <a:off x="7223354" y="3168350"/>
            <a:ext cx="675653" cy="34360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A8D2A77D-4D44-4931-8B38-7B5469F7382B}"/>
              </a:ext>
            </a:extLst>
          </p:cNvPr>
          <p:cNvSpPr/>
          <p:nvPr/>
        </p:nvSpPr>
        <p:spPr>
          <a:xfrm>
            <a:off x="5646917" y="3442443"/>
            <a:ext cx="485977" cy="485977"/>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t>D</a:t>
            </a:r>
            <a:endParaRPr lang="en-GB" sz="1800" b="1" dirty="0"/>
          </a:p>
        </p:txBody>
      </p:sp>
      <p:cxnSp>
        <p:nvCxnSpPr>
          <p:cNvPr id="62" name="Straight Connector 61">
            <a:extLst>
              <a:ext uri="{FF2B5EF4-FFF2-40B4-BE49-F238E27FC236}">
                <a16:creationId xmlns:a16="http://schemas.microsoft.com/office/drawing/2014/main" id="{11E51C1B-DECE-671D-17B1-D92D0A08CC21}"/>
              </a:ext>
            </a:extLst>
          </p:cNvPr>
          <p:cNvCxnSpPr>
            <a:cxnSpLocks/>
            <a:stCxn id="37" idx="2"/>
            <a:endCxn id="61" idx="7"/>
          </p:cNvCxnSpPr>
          <p:nvPr/>
        </p:nvCxnSpPr>
        <p:spPr>
          <a:xfrm flipH="1">
            <a:off x="6061724" y="3168350"/>
            <a:ext cx="675653" cy="34526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77148104-5814-E4C2-7EDD-4C88F5FB3C85}"/>
              </a:ext>
            </a:extLst>
          </p:cNvPr>
          <p:cNvSpPr/>
          <p:nvPr/>
        </p:nvSpPr>
        <p:spPr>
          <a:xfrm>
            <a:off x="1920646" y="2925361"/>
            <a:ext cx="485977" cy="485977"/>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t>G</a:t>
            </a:r>
            <a:endParaRPr lang="en-GB" sz="1800" b="1" dirty="0"/>
          </a:p>
        </p:txBody>
      </p:sp>
      <p:sp>
        <p:nvSpPr>
          <p:cNvPr id="66" name="Oval 65">
            <a:extLst>
              <a:ext uri="{FF2B5EF4-FFF2-40B4-BE49-F238E27FC236}">
                <a16:creationId xmlns:a16="http://schemas.microsoft.com/office/drawing/2014/main" id="{F5F16161-D3A0-93F4-CDB7-98525058129E}"/>
              </a:ext>
            </a:extLst>
          </p:cNvPr>
          <p:cNvSpPr/>
          <p:nvPr/>
        </p:nvSpPr>
        <p:spPr>
          <a:xfrm>
            <a:off x="3011106" y="3440786"/>
            <a:ext cx="485977" cy="485977"/>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t>I</a:t>
            </a:r>
            <a:endParaRPr lang="en-GB" sz="1800" b="1" dirty="0"/>
          </a:p>
        </p:txBody>
      </p:sp>
      <p:cxnSp>
        <p:nvCxnSpPr>
          <p:cNvPr id="67" name="Straight Connector 66">
            <a:extLst>
              <a:ext uri="{FF2B5EF4-FFF2-40B4-BE49-F238E27FC236}">
                <a16:creationId xmlns:a16="http://schemas.microsoft.com/office/drawing/2014/main" id="{C9A67E07-9D4B-1BBE-863B-36ED7A291340}"/>
              </a:ext>
            </a:extLst>
          </p:cNvPr>
          <p:cNvCxnSpPr>
            <a:cxnSpLocks/>
            <a:stCxn id="65" idx="6"/>
            <a:endCxn id="66" idx="1"/>
          </p:cNvCxnSpPr>
          <p:nvPr/>
        </p:nvCxnSpPr>
        <p:spPr>
          <a:xfrm>
            <a:off x="2406623" y="3168350"/>
            <a:ext cx="675653" cy="34360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0923A5F0-5135-ED07-D03D-17E1CD33418D}"/>
              </a:ext>
            </a:extLst>
          </p:cNvPr>
          <p:cNvSpPr/>
          <p:nvPr/>
        </p:nvSpPr>
        <p:spPr>
          <a:xfrm>
            <a:off x="830186" y="3442443"/>
            <a:ext cx="485977" cy="485977"/>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t>H</a:t>
            </a:r>
            <a:endParaRPr lang="en-GB" sz="1800" b="1" dirty="0"/>
          </a:p>
        </p:txBody>
      </p:sp>
      <p:cxnSp>
        <p:nvCxnSpPr>
          <p:cNvPr id="69" name="Straight Connector 68">
            <a:extLst>
              <a:ext uri="{FF2B5EF4-FFF2-40B4-BE49-F238E27FC236}">
                <a16:creationId xmlns:a16="http://schemas.microsoft.com/office/drawing/2014/main" id="{8A3FB635-3F17-2411-8E7B-5B430B699C9C}"/>
              </a:ext>
            </a:extLst>
          </p:cNvPr>
          <p:cNvCxnSpPr>
            <a:cxnSpLocks/>
            <a:stCxn id="65" idx="2"/>
            <a:endCxn id="68" idx="7"/>
          </p:cNvCxnSpPr>
          <p:nvPr/>
        </p:nvCxnSpPr>
        <p:spPr>
          <a:xfrm flipH="1">
            <a:off x="1244993" y="3168350"/>
            <a:ext cx="675653" cy="34526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B607748-0342-8A67-48C1-03184D41454C}"/>
              </a:ext>
            </a:extLst>
          </p:cNvPr>
          <p:cNvCxnSpPr>
            <a:cxnSpLocks/>
            <a:stCxn id="12" idx="2"/>
            <a:endCxn id="65" idx="7"/>
          </p:cNvCxnSpPr>
          <p:nvPr/>
        </p:nvCxnSpPr>
        <p:spPr>
          <a:xfrm flipH="1">
            <a:off x="2335453" y="2758573"/>
            <a:ext cx="622007" cy="23795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Connector: Elbow 75">
            <a:extLst>
              <a:ext uri="{FF2B5EF4-FFF2-40B4-BE49-F238E27FC236}">
                <a16:creationId xmlns:a16="http://schemas.microsoft.com/office/drawing/2014/main" id="{4E555F34-FEC1-4339-BA0D-821C5D225238}"/>
              </a:ext>
            </a:extLst>
          </p:cNvPr>
          <p:cNvCxnSpPr>
            <a:cxnSpLocks/>
            <a:stCxn id="57" idx="4"/>
          </p:cNvCxnSpPr>
          <p:nvPr/>
        </p:nvCxnSpPr>
        <p:spPr>
          <a:xfrm rot="5400000">
            <a:off x="6342273" y="3138638"/>
            <a:ext cx="940428" cy="2516678"/>
          </a:xfrm>
          <a:prstGeom prst="bentConnector2">
            <a:avLst/>
          </a:prstGeom>
          <a:ln w="12700">
            <a:solidFill>
              <a:srgbClr val="FFFF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3C785C98-D817-B52A-B0A5-223BAD420FAB}"/>
              </a:ext>
            </a:extLst>
          </p:cNvPr>
          <p:cNvCxnSpPr>
            <a:cxnSpLocks/>
            <a:endCxn id="65" idx="4"/>
          </p:cNvCxnSpPr>
          <p:nvPr/>
        </p:nvCxnSpPr>
        <p:spPr>
          <a:xfrm rot="10800000">
            <a:off x="2163636" y="3411338"/>
            <a:ext cx="1626223" cy="1190888"/>
          </a:xfrm>
          <a:prstGeom prst="bentConnector2">
            <a:avLst/>
          </a:prstGeom>
          <a:ln w="12700">
            <a:solidFill>
              <a:srgbClr val="FFFF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8" name="Connector: Elbow 87">
            <a:extLst>
              <a:ext uri="{FF2B5EF4-FFF2-40B4-BE49-F238E27FC236}">
                <a16:creationId xmlns:a16="http://schemas.microsoft.com/office/drawing/2014/main" id="{4CD4932F-CC29-BE9D-28E3-E0D65A71A87C}"/>
              </a:ext>
            </a:extLst>
          </p:cNvPr>
          <p:cNvCxnSpPr>
            <a:cxnSpLocks/>
            <a:stCxn id="37" idx="4"/>
          </p:cNvCxnSpPr>
          <p:nvPr/>
        </p:nvCxnSpPr>
        <p:spPr>
          <a:xfrm rot="5400000">
            <a:off x="5662613" y="3295993"/>
            <a:ext cx="1202409" cy="1433099"/>
          </a:xfrm>
          <a:prstGeom prst="bentConnector2">
            <a:avLst/>
          </a:prstGeom>
          <a:ln w="12700">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760AA7D2-9A52-5875-DAA0-CED15312DE8D}"/>
              </a:ext>
            </a:extLst>
          </p:cNvPr>
          <p:cNvCxnSpPr>
            <a:cxnSpLocks/>
            <a:endCxn id="66" idx="6"/>
          </p:cNvCxnSpPr>
          <p:nvPr/>
        </p:nvCxnSpPr>
        <p:spPr>
          <a:xfrm rot="10800000">
            <a:off x="3497084" y="3683775"/>
            <a:ext cx="912527" cy="694398"/>
          </a:xfrm>
          <a:prstGeom prst="bentConnector3">
            <a:avLst>
              <a:gd name="adj1" fmla="val 941"/>
            </a:avLst>
          </a:prstGeom>
          <a:ln w="12700">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9" name="Connector: Elbow 98">
            <a:extLst>
              <a:ext uri="{FF2B5EF4-FFF2-40B4-BE49-F238E27FC236}">
                <a16:creationId xmlns:a16="http://schemas.microsoft.com/office/drawing/2014/main" id="{14184E30-F58F-C885-AE91-27D745204148}"/>
              </a:ext>
            </a:extLst>
          </p:cNvPr>
          <p:cNvCxnSpPr>
            <a:cxnSpLocks/>
            <a:stCxn id="68" idx="4"/>
          </p:cNvCxnSpPr>
          <p:nvPr/>
        </p:nvCxnSpPr>
        <p:spPr>
          <a:xfrm rot="16200000" flipH="1">
            <a:off x="1966766" y="3034829"/>
            <a:ext cx="944770" cy="2731952"/>
          </a:xfrm>
          <a:prstGeom prst="bentConnector2">
            <a:avLst/>
          </a:prstGeom>
          <a:ln w="12700">
            <a:solidFill>
              <a:schemeClr val="bg2">
                <a:lumMod val="25000"/>
                <a:lumOff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2" name="Connector: Elbow 101">
            <a:extLst>
              <a:ext uri="{FF2B5EF4-FFF2-40B4-BE49-F238E27FC236}">
                <a16:creationId xmlns:a16="http://schemas.microsoft.com/office/drawing/2014/main" id="{EA30B419-D9BE-C457-12E6-B3A7BA0085A2}"/>
              </a:ext>
            </a:extLst>
          </p:cNvPr>
          <p:cNvCxnSpPr>
            <a:cxnSpLocks/>
            <a:endCxn id="61" idx="2"/>
          </p:cNvCxnSpPr>
          <p:nvPr/>
        </p:nvCxnSpPr>
        <p:spPr>
          <a:xfrm flipV="1">
            <a:off x="4919184" y="3685432"/>
            <a:ext cx="727733" cy="694834"/>
          </a:xfrm>
          <a:prstGeom prst="bentConnector3">
            <a:avLst>
              <a:gd name="adj1" fmla="val -391"/>
            </a:avLst>
          </a:prstGeom>
          <a:ln w="12700">
            <a:solidFill>
              <a:schemeClr val="bg2">
                <a:lumMod val="25000"/>
                <a:lumOff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013F8B46-95E2-9186-15A1-5F1FACAE3E25}"/>
              </a:ext>
            </a:extLst>
          </p:cNvPr>
          <p:cNvSpPr/>
          <p:nvPr/>
        </p:nvSpPr>
        <p:spPr>
          <a:xfrm>
            <a:off x="3805128" y="4380268"/>
            <a:ext cx="1742136" cy="67151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t>Store</a:t>
            </a:r>
          </a:p>
        </p:txBody>
      </p:sp>
    </p:spTree>
    <p:extLst>
      <p:ext uri="{BB962C8B-B14F-4D97-AF65-F5344CB8AC3E}">
        <p14:creationId xmlns:p14="http://schemas.microsoft.com/office/powerpoint/2010/main" val="3740531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736481"/>
            <a:ext cx="7425031" cy="4202232"/>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a:t>Redux là 1 thư viện viết bằng Javascript.</a:t>
            </a:r>
            <a:endParaRPr lang="en-US"/>
          </a:p>
          <a:p>
            <a:pPr marL="457200" lvl="0" indent="-317500" algn="l" rtl="0">
              <a:lnSpc>
                <a:spcPct val="150000"/>
              </a:lnSpc>
              <a:spcBef>
                <a:spcPts val="0"/>
              </a:spcBef>
              <a:spcAft>
                <a:spcPts val="0"/>
              </a:spcAft>
              <a:buSzPts val="1400"/>
              <a:buChar char="●"/>
            </a:pPr>
            <a:r>
              <a:rPr lang="vi-VN"/>
              <a:t>Redux dùng để quản lý state (trạng thái) của toàn bộ ứng dụng (Giống việc khai báo 1 biến ở chế độ toàn cục để có thể sử dụng ở nhiều nơi).</a:t>
            </a:r>
          </a:p>
          <a:p>
            <a:pPr marL="457200" lvl="0" indent="-317500" algn="l" rtl="0">
              <a:lnSpc>
                <a:spcPct val="150000"/>
              </a:lnSpc>
              <a:spcBef>
                <a:spcPts val="0"/>
              </a:spcBef>
              <a:spcAft>
                <a:spcPts val="0"/>
              </a:spcAft>
              <a:buSzPts val="1400"/>
              <a:buChar char="●"/>
            </a:pPr>
            <a:r>
              <a:rPr lang="vi-VN"/>
              <a:t>Cài đặt: </a:t>
            </a:r>
            <a:r>
              <a:rPr lang="vi-VN" b="1">
                <a:solidFill>
                  <a:schemeClr val="bg1"/>
                </a:solidFill>
              </a:rPr>
              <a:t>npm install redux react-redux</a:t>
            </a:r>
            <a:endParaRPr lang="en-US" b="1" dirty="0">
              <a:solidFill>
                <a:schemeClr val="bg1"/>
              </a:solidFill>
            </a:endParaRP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a:t>2</a:t>
            </a:r>
            <a:r>
              <a:rPr lang="en" b="0"/>
              <a:t>. </a:t>
            </a:r>
            <a:r>
              <a:rPr lang="fr-FR" b="0"/>
              <a:t>Khái niệm Redux</a:t>
            </a:r>
            <a:endParaRPr b="0" dirty="0"/>
          </a:p>
        </p:txBody>
      </p:sp>
    </p:spTree>
    <p:extLst>
      <p:ext uri="{BB962C8B-B14F-4D97-AF65-F5344CB8AC3E}">
        <p14:creationId xmlns:p14="http://schemas.microsoft.com/office/powerpoint/2010/main" val="1193262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984131"/>
            <a:ext cx="3804375" cy="3552713"/>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sz="1100" b="1">
                <a:solidFill>
                  <a:schemeClr val="bg1"/>
                </a:solidFill>
              </a:rPr>
              <a:t>Store</a:t>
            </a:r>
            <a:r>
              <a:rPr lang="en-US" sz="1100">
                <a:solidFill>
                  <a:schemeClr val="tx1"/>
                </a:solidFill>
              </a:rPr>
              <a:t>: </a:t>
            </a:r>
            <a:r>
              <a:rPr lang="vi-VN" sz="1100">
                <a:solidFill>
                  <a:schemeClr val="tx1"/>
                </a:solidFill>
              </a:rPr>
              <a:t>là một kho để lưu trữ các state và phân phát các state cho các component.</a:t>
            </a:r>
          </a:p>
          <a:p>
            <a:pPr marL="457200" lvl="0" indent="-317500" algn="l" rtl="0">
              <a:lnSpc>
                <a:spcPct val="150000"/>
              </a:lnSpc>
              <a:spcBef>
                <a:spcPts val="0"/>
              </a:spcBef>
              <a:spcAft>
                <a:spcPts val="0"/>
              </a:spcAft>
              <a:buSzPts val="1400"/>
              <a:buChar char="●"/>
            </a:pPr>
            <a:r>
              <a:rPr lang="vi-VN" sz="1100" b="1">
                <a:solidFill>
                  <a:schemeClr val="bg1"/>
                </a:solidFill>
              </a:rPr>
              <a:t>Action</a:t>
            </a:r>
            <a:r>
              <a:rPr lang="vi-VN" sz="1100">
                <a:solidFill>
                  <a:schemeClr val="tx1"/>
                </a:solidFill>
              </a:rPr>
              <a:t>: Những hành động có thể xảy ra.</a:t>
            </a:r>
          </a:p>
          <a:p>
            <a:pPr marL="457200" lvl="0" indent="-317500" algn="l" rtl="0">
              <a:lnSpc>
                <a:spcPct val="150000"/>
              </a:lnSpc>
              <a:spcBef>
                <a:spcPts val="0"/>
              </a:spcBef>
              <a:spcAft>
                <a:spcPts val="0"/>
              </a:spcAft>
              <a:buSzPts val="1400"/>
              <a:buChar char="●"/>
            </a:pPr>
            <a:r>
              <a:rPr lang="vi-VN" sz="1100" b="1">
                <a:solidFill>
                  <a:schemeClr val="bg1"/>
                </a:solidFill>
              </a:rPr>
              <a:t>Dispatch</a:t>
            </a:r>
            <a:r>
              <a:rPr lang="vi-VN" sz="1100">
                <a:solidFill>
                  <a:schemeClr val="tx1"/>
                </a:solidFill>
              </a:rPr>
              <a:t>: Dùng để kích hoạt một action và gửi action đó đến Reducer</a:t>
            </a:r>
          </a:p>
          <a:p>
            <a:pPr marL="457200" lvl="0" indent="-317500" algn="l" rtl="0">
              <a:lnSpc>
                <a:spcPct val="150000"/>
              </a:lnSpc>
              <a:spcBef>
                <a:spcPts val="0"/>
              </a:spcBef>
              <a:spcAft>
                <a:spcPts val="0"/>
              </a:spcAft>
              <a:buSzPts val="1400"/>
              <a:buChar char="●"/>
            </a:pPr>
            <a:r>
              <a:rPr lang="vi-VN" sz="1100" b="1">
                <a:solidFill>
                  <a:schemeClr val="bg1"/>
                </a:solidFill>
              </a:rPr>
              <a:t>Reducer</a:t>
            </a:r>
            <a:r>
              <a:rPr lang="vi-VN" sz="1100">
                <a:solidFill>
                  <a:schemeClr val="tx1"/>
                </a:solidFill>
              </a:rPr>
              <a:t>: Dùng để tiếp nhận action do Dispatch gửi tới, sau đó xử lý logic để ra được một kết quả, và lưu kết quả đó store.</a:t>
            </a:r>
          </a:p>
          <a:p>
            <a:pPr marL="457200" lvl="0" indent="-317500" algn="l" rtl="0">
              <a:lnSpc>
                <a:spcPct val="150000"/>
              </a:lnSpc>
              <a:spcBef>
                <a:spcPts val="0"/>
              </a:spcBef>
              <a:spcAft>
                <a:spcPts val="0"/>
              </a:spcAft>
              <a:buSzPts val="1400"/>
              <a:buChar char="●"/>
            </a:pPr>
            <a:r>
              <a:rPr lang="vi-VN" sz="1100" b="1">
                <a:solidFill>
                  <a:schemeClr val="bg1"/>
                </a:solidFill>
              </a:rPr>
              <a:t>Cách hoạt động</a:t>
            </a:r>
            <a:r>
              <a:rPr lang="vi-VN" sz="1100">
                <a:solidFill>
                  <a:schemeClr val="tx1"/>
                </a:solidFill>
              </a:rPr>
              <a:t>: Sau khi một action được thực thi, dispathcer sẽ được kích hoạt và gửi đến reducer một action. Lúc này reducer thực hiện hành động dựa vào action được gửi đến. Sau đó, đồng thời lưu lại giá trị của state mới vào trong store và trả về state mới đó.</a:t>
            </a:r>
          </a:p>
          <a:p>
            <a:pPr marL="457200" lvl="0" indent="-317500" algn="l" rtl="0">
              <a:lnSpc>
                <a:spcPct val="150000"/>
              </a:lnSpc>
              <a:spcBef>
                <a:spcPts val="0"/>
              </a:spcBef>
              <a:spcAft>
                <a:spcPts val="0"/>
              </a:spcAft>
              <a:buSzPts val="1400"/>
              <a:buChar char="●"/>
            </a:pPr>
            <a:endParaRPr lang="en-US" sz="1100" dirty="0">
              <a:solidFill>
                <a:schemeClr val="tx1"/>
              </a:solidFill>
            </a:endParaRP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a:t>3</a:t>
            </a:r>
            <a:r>
              <a:rPr lang="en" b="0"/>
              <a:t>. </a:t>
            </a:r>
            <a:r>
              <a:rPr lang="fr-FR" b="0"/>
              <a:t>Cách hoạt động của Redux</a:t>
            </a:r>
            <a:endParaRPr b="0" dirty="0"/>
          </a:p>
        </p:txBody>
      </p:sp>
      <p:pic>
        <p:nvPicPr>
          <p:cNvPr id="1026" name="Picture 2">
            <a:extLst>
              <a:ext uri="{FF2B5EF4-FFF2-40B4-BE49-F238E27FC236}">
                <a16:creationId xmlns:a16="http://schemas.microsoft.com/office/drawing/2014/main" id="{EB9CF32A-6BB5-F948-33CF-B06F35C21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111190"/>
            <a:ext cx="4459576" cy="3178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220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736481"/>
            <a:ext cx="7425031" cy="891281"/>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sz="1200"/>
              <a:t>Các bước sử dụng Redux</a:t>
            </a:r>
            <a:r>
              <a:rPr lang="en-US" sz="1200"/>
              <a:t>:</a:t>
            </a:r>
            <a:endParaRPr lang="en-US" sz="1200" dirty="0"/>
          </a:p>
          <a:p>
            <a:pPr lvl="1" algn="l">
              <a:lnSpc>
                <a:spcPct val="150000"/>
              </a:lnSpc>
              <a:buChar char="●"/>
            </a:pPr>
            <a:r>
              <a:rPr lang="vi-VN" sz="1200" b="1">
                <a:solidFill>
                  <a:schemeClr val="bg1"/>
                </a:solidFill>
              </a:rPr>
              <a:t>Bước </a:t>
            </a:r>
            <a:r>
              <a:rPr lang="en-US" sz="1200" b="1">
                <a:solidFill>
                  <a:schemeClr val="bg1"/>
                </a:solidFill>
              </a:rPr>
              <a:t>1</a:t>
            </a:r>
            <a:r>
              <a:rPr lang="vi-VN" sz="1200"/>
              <a:t>: Cài đặt redux bằng câu lệnh </a:t>
            </a:r>
            <a:r>
              <a:rPr lang="vi-VN" sz="1200" b="1">
                <a:solidFill>
                  <a:schemeClr val="bg1"/>
                </a:solidFill>
              </a:rPr>
              <a:t>npm install redux react-redux</a:t>
            </a:r>
            <a:r>
              <a:rPr lang="vi-VN" sz="1200"/>
              <a:t> (chỉ cần cài 1 lần).</a:t>
            </a:r>
            <a:endParaRPr lang="en-US" sz="1200"/>
          </a:p>
          <a:p>
            <a:pPr lvl="1" algn="l">
              <a:lnSpc>
                <a:spcPct val="150000"/>
              </a:lnSpc>
              <a:buChar char="●"/>
            </a:pPr>
            <a:r>
              <a:rPr lang="en-US" sz="1200" b="1">
                <a:solidFill>
                  <a:schemeClr val="bg1"/>
                </a:solidFill>
              </a:rPr>
              <a:t>Bước 2</a:t>
            </a:r>
            <a:r>
              <a:rPr lang="en-US" sz="1200"/>
              <a:t>: </a:t>
            </a:r>
            <a:r>
              <a:rPr lang="vi-VN" sz="1200"/>
              <a:t>Tạo cấu trúc thư mục (thêm folder actions, reducers)</a:t>
            </a:r>
            <a:endParaRPr lang="en-US" sz="1200" dirty="0"/>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4</a:t>
            </a:r>
            <a:r>
              <a:rPr lang="en" b="0"/>
              <a:t>. </a:t>
            </a:r>
            <a:r>
              <a:rPr lang="fr-FR" b="0" dirty="0" err="1"/>
              <a:t>useContext</a:t>
            </a:r>
            <a:endParaRPr b="0" dirty="0"/>
          </a:p>
        </p:txBody>
      </p:sp>
      <p:pic>
        <p:nvPicPr>
          <p:cNvPr id="2050" name="Picture 2">
            <a:extLst>
              <a:ext uri="{FF2B5EF4-FFF2-40B4-BE49-F238E27FC236}">
                <a16:creationId xmlns:a16="http://schemas.microsoft.com/office/drawing/2014/main" id="{94FE831C-D2BA-AB7E-961B-BFD8E7A827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1238" y="1791543"/>
            <a:ext cx="2290762" cy="2458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8786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736481"/>
            <a:ext cx="7425031" cy="3678357"/>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vi-VN" sz="1200"/>
              <a:t>Các bước sử dụng Redux</a:t>
            </a:r>
            <a:r>
              <a:rPr lang="en-US" sz="1200"/>
              <a:t>:</a:t>
            </a:r>
          </a:p>
          <a:p>
            <a:pPr lvl="1" algn="l">
              <a:lnSpc>
                <a:spcPct val="150000"/>
              </a:lnSpc>
              <a:buChar char="●"/>
            </a:pPr>
            <a:r>
              <a:rPr lang="vi-VN" sz="1200" b="1">
                <a:solidFill>
                  <a:schemeClr val="bg1"/>
                </a:solidFill>
              </a:rPr>
              <a:t>Bước 3</a:t>
            </a:r>
            <a:r>
              <a:rPr lang="vi-VN" sz="1200"/>
              <a:t>: Thêm những action vào file actions/tenFile.js</a:t>
            </a:r>
          </a:p>
          <a:p>
            <a:pPr lvl="1" algn="l">
              <a:lnSpc>
                <a:spcPct val="150000"/>
              </a:lnSpc>
              <a:buChar char="●"/>
            </a:pPr>
            <a:r>
              <a:rPr lang="vi-VN" sz="1200" b="1">
                <a:solidFill>
                  <a:schemeClr val="bg1"/>
                </a:solidFill>
              </a:rPr>
              <a:t>Bước 4</a:t>
            </a:r>
            <a:r>
              <a:rPr lang="vi-VN" sz="1200"/>
              <a:t>: Thêm reducer vào file reducers/tenFile.js</a:t>
            </a:r>
          </a:p>
          <a:p>
            <a:pPr lvl="1" algn="l">
              <a:lnSpc>
                <a:spcPct val="150000"/>
              </a:lnSpc>
              <a:buChar char="●"/>
            </a:pPr>
            <a:r>
              <a:rPr lang="vi-VN" sz="1200" b="1">
                <a:solidFill>
                  <a:schemeClr val="bg1"/>
                </a:solidFill>
              </a:rPr>
              <a:t>Bước 5</a:t>
            </a:r>
            <a:r>
              <a:rPr lang="vi-VN" sz="1200"/>
              <a:t>: Tạo file reducers/index.js để gộp tất cả reducer lại và cho vào cùng một store. Sử dụng hàm combineReducer của redux để hợp nhất tất cả reducer thành 1 reducer là allReducers.</a:t>
            </a:r>
          </a:p>
          <a:p>
            <a:pPr lvl="1" algn="l">
              <a:lnSpc>
                <a:spcPct val="150000"/>
              </a:lnSpc>
              <a:buChar char="●"/>
            </a:pPr>
            <a:r>
              <a:rPr lang="vi-VN" sz="1200" b="1">
                <a:solidFill>
                  <a:schemeClr val="bg1"/>
                </a:solidFill>
              </a:rPr>
              <a:t>Bước 6</a:t>
            </a:r>
            <a:r>
              <a:rPr lang="vi-VN" sz="1200"/>
              <a:t>: Ở file index.js (file cấp cao nhất) Sử dụng hàm createStore để tạo store chứa allReducers. Tiếp theo ta gói &lt;App/&gt; bên trong 1 component hỗ trợ của react-redux là Provider, nhờ đó tất cả component trong &lt;App/&gt; có thể truy cập được store.</a:t>
            </a:r>
          </a:p>
          <a:p>
            <a:pPr lvl="1" algn="l">
              <a:lnSpc>
                <a:spcPct val="150000"/>
              </a:lnSpc>
              <a:buChar char="●"/>
            </a:pPr>
            <a:r>
              <a:rPr lang="vi-VN" sz="1200" b="1">
                <a:solidFill>
                  <a:schemeClr val="bg1"/>
                </a:solidFill>
              </a:rPr>
              <a:t>Bước 7</a:t>
            </a:r>
            <a:r>
              <a:rPr lang="vi-VN" sz="1200"/>
              <a:t>:</a:t>
            </a:r>
          </a:p>
          <a:p>
            <a:pPr lvl="2" algn="l">
              <a:lnSpc>
                <a:spcPct val="150000"/>
              </a:lnSpc>
              <a:buChar char="●"/>
            </a:pPr>
            <a:r>
              <a:rPr lang="en-US" sz="1200"/>
              <a:t>Sử dụng useSelector của react-redux để lấy các state từ store.</a:t>
            </a:r>
          </a:p>
          <a:p>
            <a:pPr lvl="2" algn="l">
              <a:lnSpc>
                <a:spcPct val="150000"/>
              </a:lnSpc>
              <a:buChar char="●"/>
            </a:pPr>
            <a:r>
              <a:rPr lang="en-US" sz="1200"/>
              <a:t>Sử dụng useDispatch để trả về function dispatch, truyền các action vào dispatch để cập nhật lại state.</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4</a:t>
            </a:r>
            <a:r>
              <a:rPr lang="en" b="0"/>
              <a:t>. </a:t>
            </a:r>
            <a:r>
              <a:rPr lang="fr-FR" b="0" dirty="0" err="1"/>
              <a:t>useContext</a:t>
            </a:r>
            <a:endParaRPr b="0" dirty="0"/>
          </a:p>
        </p:txBody>
      </p:sp>
    </p:spTree>
    <p:extLst>
      <p:ext uri="{BB962C8B-B14F-4D97-AF65-F5344CB8AC3E}">
        <p14:creationId xmlns:p14="http://schemas.microsoft.com/office/powerpoint/2010/main" val="2480204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7"/>
        <p:cNvGrpSpPr/>
        <p:nvPr/>
      </p:nvGrpSpPr>
      <p:grpSpPr>
        <a:xfrm>
          <a:off x="0" y="0"/>
          <a:ext cx="0" cy="0"/>
          <a:chOff x="0" y="0"/>
          <a:chExt cx="0" cy="0"/>
        </a:xfrm>
      </p:grpSpPr>
      <p:sp>
        <p:nvSpPr>
          <p:cNvPr id="1488" name="Google Shape;1488;p40"/>
          <p:cNvSpPr txBox="1">
            <a:spLocks noGrp="1"/>
          </p:cNvSpPr>
          <p:nvPr>
            <p:ph type="subTitle" idx="3"/>
          </p:nvPr>
        </p:nvSpPr>
        <p:spPr>
          <a:xfrm>
            <a:off x="720000" y="736481"/>
            <a:ext cx="7425031" cy="572701"/>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US" sz="1200" b="1">
                <a:solidFill>
                  <a:schemeClr val="bg1"/>
                </a:solidFill>
              </a:rPr>
              <a:t>Ví dụ 1</a:t>
            </a:r>
            <a:r>
              <a:rPr lang="en-US" sz="1200"/>
              <a:t>: Tăng, giảm số khi click, reset click.</a:t>
            </a:r>
          </a:p>
        </p:txBody>
      </p:sp>
      <p:sp>
        <p:nvSpPr>
          <p:cNvPr id="1490" name="Google Shape;1490;p40"/>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0</a:t>
            </a:r>
            <a:r>
              <a:rPr lang="en-US" b="0"/>
              <a:t>5</a:t>
            </a:r>
            <a:r>
              <a:rPr lang="en" b="0"/>
              <a:t>. </a:t>
            </a:r>
            <a:r>
              <a:rPr lang="fr-FR" b="0"/>
              <a:t>Một số ví dụ</a:t>
            </a:r>
            <a:endParaRPr b="0" dirty="0"/>
          </a:p>
        </p:txBody>
      </p:sp>
      <p:pic>
        <p:nvPicPr>
          <p:cNvPr id="3074" name="Picture 2">
            <a:extLst>
              <a:ext uri="{FF2B5EF4-FFF2-40B4-BE49-F238E27FC236}">
                <a16:creationId xmlns:a16="http://schemas.microsoft.com/office/drawing/2014/main" id="{1903DFE6-30F4-786F-B282-3FA2DB860FC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767" r="8428" b="28655"/>
          <a:stretch/>
        </p:blipFill>
        <p:spPr bwMode="auto">
          <a:xfrm>
            <a:off x="1257300" y="1366838"/>
            <a:ext cx="3052763" cy="1652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939234"/>
      </p:ext>
    </p:extLst>
  </p:cSld>
  <p:clrMapOvr>
    <a:masterClrMapping/>
  </p:clrMapOvr>
</p:sld>
</file>

<file path=ppt/theme/theme1.xml><?xml version="1.0" encoding="utf-8"?>
<a:theme xmlns:a="http://schemas.openxmlformats.org/drawingml/2006/main" name="Software Developer Engineer Job Description by Slidesgo">
  <a:themeElements>
    <a:clrScheme name="Simple Light">
      <a:dk1>
        <a:srgbClr val="FFFFFF"/>
      </a:dk1>
      <a:lt1>
        <a:srgbClr val="FF5E8E"/>
      </a:lt1>
      <a:dk2>
        <a:srgbClr val="1E003F"/>
      </a:dk2>
      <a:lt2>
        <a:srgbClr val="A64D79"/>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2364</TotalTime>
  <Words>663</Words>
  <Application>Microsoft Office PowerPoint</Application>
  <PresentationFormat>On-screen Show (16:9)</PresentationFormat>
  <Paragraphs>67</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Montserrat</vt:lpstr>
      <vt:lpstr>Barlow Condensed</vt:lpstr>
      <vt:lpstr>Barlow</vt:lpstr>
      <vt:lpstr>Arial</vt:lpstr>
      <vt:lpstr>Barlow Condensed SemiBold</vt:lpstr>
      <vt:lpstr>Anaheim</vt:lpstr>
      <vt:lpstr>Software Developer Engineer Job Description by Slidesgo</vt:lpstr>
      <vt:lpstr>KHÓA HỌC FRONT-END  Bài 34: Học Redux trong ReactJS</vt:lpstr>
      <vt:lpstr>Nội dung</vt:lpstr>
      <vt:lpstr>01. Vấn đề và giải pháp khi chia sẻ data giữa các component</vt:lpstr>
      <vt:lpstr>01. Vấn đề và giải pháp khi chia sẻ data giữa các component</vt:lpstr>
      <vt:lpstr>02. Khái niệm Redux</vt:lpstr>
      <vt:lpstr>03. Cách hoạt động của Redux</vt:lpstr>
      <vt:lpstr>04. useContext</vt:lpstr>
      <vt:lpstr>04. useContext</vt:lpstr>
      <vt:lpstr>05. Một số ví dụ</vt:lpstr>
      <vt:lpstr>05. Một số ví dụ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KHÓA HỌC FRONT-END  Buổi 01: Giới thiệu khóa học, học HTML</dc:title>
  <cp:lastModifiedBy>Admin</cp:lastModifiedBy>
  <cp:revision>124</cp:revision>
  <dcterms:modified xsi:type="dcterms:W3CDTF">2023-04-01T14:28:07Z</dcterms:modified>
</cp:coreProperties>
</file>