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94" r:id="rId3"/>
    <p:sldId id="349" r:id="rId4"/>
    <p:sldId id="348" r:id="rId5"/>
    <p:sldId id="350" r:id="rId6"/>
    <p:sldId id="351" r:id="rId7"/>
    <p:sldId id="352" r:id="rId8"/>
    <p:sldId id="353" r:id="rId9"/>
    <p:sldId id="354" r:id="rId10"/>
    <p:sldId id="355" r:id="rId1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Condensed" panose="00000506000000000000" pitchFamily="2" charset="0"/>
      <p:regular r:id="rId17"/>
      <p:bold r:id="rId18"/>
      <p:italic r:id="rId19"/>
      <p:boldItalic r:id="rId20"/>
    </p:embeddedFont>
    <p:embeddedFont>
      <p:font typeface="Barlow Condensed SemiBold" panose="00000706000000000000" pitchFamily="2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5165" autoAdjust="0"/>
  </p:normalViewPr>
  <p:slideViewPr>
    <p:cSldViewPr snapToGrid="0">
      <p:cViewPr varScale="1">
        <p:scale>
          <a:sx n="197" d="100"/>
          <a:sy n="197" d="100"/>
        </p:scale>
        <p:origin x="93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26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520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10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7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002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059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720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17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react-router-d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actrouter.com/en/mai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 dirty="0"/>
            </a:br>
            <a:br>
              <a:rPr lang="en" dirty="0"/>
            </a:b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</a:t>
            </a:r>
            <a:r>
              <a:rPr lang="en-US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35</a:t>
            </a: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: </a:t>
            </a:r>
            <a:r>
              <a:rPr lang="en-US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Học React Router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46708"/>
            <a:ext cx="7425031" cy="4207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 b="1">
                <a:solidFill>
                  <a:schemeClr val="bg1"/>
                </a:solidFill>
              </a:rPr>
              <a:t>Hook useRoutes</a:t>
            </a:r>
            <a:r>
              <a:rPr lang="vi-VN" sz="1200"/>
              <a:t> dùng để xác định các tuyến đường dưới dạng object thuần javascript thay cho &lt;Routes&gt; và &lt;Route&gt;.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8</a:t>
            </a:r>
            <a:r>
              <a:rPr lang="en" b="0"/>
              <a:t>. </a:t>
            </a:r>
            <a:r>
              <a:rPr lang="en-US" b="0"/>
              <a:t>Route Objects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47087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1987" y="996706"/>
            <a:ext cx="2907900" cy="64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/>
              <a:t>Giới thiệu</a:t>
            </a:r>
            <a:endParaRPr sz="1600" dirty="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11275" y="1152240"/>
            <a:ext cx="2907900" cy="66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Cách sử dụng components của React Router</a:t>
            </a:r>
            <a:endParaRPr lang="en-GB" dirty="0"/>
          </a:p>
        </p:txBody>
      </p:sp>
      <p:sp>
        <p:nvSpPr>
          <p:cNvPr id="1128" name="Google Shape;1128;p29"/>
          <p:cNvSpPr txBox="1">
            <a:spLocks noGrp="1"/>
          </p:cNvSpPr>
          <p:nvPr>
            <p:ph type="subTitle" idx="3"/>
          </p:nvPr>
        </p:nvSpPr>
        <p:spPr>
          <a:xfrm>
            <a:off x="1701987" y="1779330"/>
            <a:ext cx="2907900" cy="69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vi-VN" sz="1600"/>
              <a:t>Nested Routes</a:t>
            </a:r>
            <a:endParaRPr lang="en-US" sz="1600" dirty="0"/>
          </a:p>
        </p:txBody>
      </p:sp>
      <p:sp>
        <p:nvSpPr>
          <p:cNvPr id="1129" name="Google Shape;1129;p29"/>
          <p:cNvSpPr txBox="1">
            <a:spLocks noGrp="1"/>
          </p:cNvSpPr>
          <p:nvPr>
            <p:ph type="subTitle" idx="4"/>
          </p:nvPr>
        </p:nvSpPr>
        <p:spPr>
          <a:xfrm>
            <a:off x="5511275" y="1739991"/>
            <a:ext cx="2907900" cy="696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 sz="1600"/>
              <a:t>Index routes</a:t>
            </a:r>
            <a:endParaRPr lang="en-US" sz="1600" dirty="0"/>
          </a:p>
        </p:txBody>
      </p:sp>
      <p:sp>
        <p:nvSpPr>
          <p:cNvPr id="1132" name="Google Shape;1132;p29"/>
          <p:cNvSpPr/>
          <p:nvPr/>
        </p:nvSpPr>
        <p:spPr>
          <a:xfrm>
            <a:off x="4759325" y="1727687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sz="22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4759325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sz="22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911150" y="173999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" name="Google Shape;1128;p29">
            <a:extLst>
              <a:ext uri="{FF2B5EF4-FFF2-40B4-BE49-F238E27FC236}">
                <a16:creationId xmlns:a16="http://schemas.microsoft.com/office/drawing/2014/main" id="{B0634B30-AAEA-BAFC-0B38-18CA84D0446D}"/>
              </a:ext>
            </a:extLst>
          </p:cNvPr>
          <p:cNvSpPr txBox="1">
            <a:spLocks/>
          </p:cNvSpPr>
          <p:nvPr/>
        </p:nvSpPr>
        <p:spPr>
          <a:xfrm>
            <a:off x="1701987" y="2571750"/>
            <a:ext cx="29079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 sz="1600"/>
              <a:t>Dynamic routes</a:t>
            </a:r>
            <a:endParaRPr lang="en-US" sz="1600" dirty="0"/>
          </a:p>
        </p:txBody>
      </p:sp>
      <p:sp>
        <p:nvSpPr>
          <p:cNvPr id="12" name="Google Shape;1135;p29">
            <a:extLst>
              <a:ext uri="{FF2B5EF4-FFF2-40B4-BE49-F238E27FC236}">
                <a16:creationId xmlns:a16="http://schemas.microsoft.com/office/drawing/2014/main" id="{62B40781-7BD2-7A5B-CB80-8112AF7148F5}"/>
              </a:ext>
            </a:extLst>
          </p:cNvPr>
          <p:cNvSpPr/>
          <p:nvPr/>
        </p:nvSpPr>
        <p:spPr>
          <a:xfrm>
            <a:off x="911150" y="253241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" name="Google Shape;1129;p29">
            <a:extLst>
              <a:ext uri="{FF2B5EF4-FFF2-40B4-BE49-F238E27FC236}">
                <a16:creationId xmlns:a16="http://schemas.microsoft.com/office/drawing/2014/main" id="{3B09F144-247A-2E61-699F-00270A8F3A9D}"/>
              </a:ext>
            </a:extLst>
          </p:cNvPr>
          <p:cNvSpPr txBox="1">
            <a:spLocks/>
          </p:cNvSpPr>
          <p:nvPr/>
        </p:nvSpPr>
        <p:spPr>
          <a:xfrm>
            <a:off x="5511274" y="2530362"/>
            <a:ext cx="2907900" cy="69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 sz="1600"/>
              <a:t>Hooks của React Router</a:t>
            </a:r>
            <a:endParaRPr lang="en-US" sz="1600" dirty="0"/>
          </a:p>
        </p:txBody>
      </p:sp>
      <p:sp>
        <p:nvSpPr>
          <p:cNvPr id="14" name="Google Shape;1132;p29">
            <a:extLst>
              <a:ext uri="{FF2B5EF4-FFF2-40B4-BE49-F238E27FC236}">
                <a16:creationId xmlns:a16="http://schemas.microsoft.com/office/drawing/2014/main" id="{A715C4C4-508B-93FA-CDA6-14368087620D}"/>
              </a:ext>
            </a:extLst>
          </p:cNvPr>
          <p:cNvSpPr/>
          <p:nvPr/>
        </p:nvSpPr>
        <p:spPr>
          <a:xfrm>
            <a:off x="4759324" y="2518058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06</a:t>
            </a:r>
            <a:endParaRPr sz="22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5" name="Google Shape;1128;p29">
            <a:extLst>
              <a:ext uri="{FF2B5EF4-FFF2-40B4-BE49-F238E27FC236}">
                <a16:creationId xmlns:a16="http://schemas.microsoft.com/office/drawing/2014/main" id="{971B8510-64CD-CF8E-02A6-886597FBA7B8}"/>
              </a:ext>
            </a:extLst>
          </p:cNvPr>
          <p:cNvSpPr txBox="1">
            <a:spLocks/>
          </p:cNvSpPr>
          <p:nvPr/>
        </p:nvSpPr>
        <p:spPr>
          <a:xfrm>
            <a:off x="1701987" y="3364170"/>
            <a:ext cx="29079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 sz="1600"/>
              <a:t>Protected routes</a:t>
            </a:r>
            <a:endParaRPr lang="en-US" sz="1600" dirty="0"/>
          </a:p>
        </p:txBody>
      </p:sp>
      <p:sp>
        <p:nvSpPr>
          <p:cNvPr id="16" name="Google Shape;1135;p29">
            <a:extLst>
              <a:ext uri="{FF2B5EF4-FFF2-40B4-BE49-F238E27FC236}">
                <a16:creationId xmlns:a16="http://schemas.microsoft.com/office/drawing/2014/main" id="{FE25E69A-33C3-515B-C56B-439ED89FB1C2}"/>
              </a:ext>
            </a:extLst>
          </p:cNvPr>
          <p:cNvSpPr/>
          <p:nvPr/>
        </p:nvSpPr>
        <p:spPr>
          <a:xfrm>
            <a:off x="911150" y="332483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07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7" name="Google Shape;1129;p29">
            <a:extLst>
              <a:ext uri="{FF2B5EF4-FFF2-40B4-BE49-F238E27FC236}">
                <a16:creationId xmlns:a16="http://schemas.microsoft.com/office/drawing/2014/main" id="{DF68227E-6996-E3C2-40B9-AB72760CE59D}"/>
              </a:ext>
            </a:extLst>
          </p:cNvPr>
          <p:cNvSpPr txBox="1">
            <a:spLocks/>
          </p:cNvSpPr>
          <p:nvPr/>
        </p:nvSpPr>
        <p:spPr>
          <a:xfrm>
            <a:off x="5511274" y="3332040"/>
            <a:ext cx="2907900" cy="69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 sz="1600"/>
              <a:t>Route Objects</a:t>
            </a:r>
            <a:endParaRPr lang="en-US" sz="1600" dirty="0"/>
          </a:p>
        </p:txBody>
      </p:sp>
      <p:sp>
        <p:nvSpPr>
          <p:cNvPr id="18" name="Google Shape;1132;p29">
            <a:extLst>
              <a:ext uri="{FF2B5EF4-FFF2-40B4-BE49-F238E27FC236}">
                <a16:creationId xmlns:a16="http://schemas.microsoft.com/office/drawing/2014/main" id="{652DAA7D-3FC0-51EF-9944-8D4CFF77E3B3}"/>
              </a:ext>
            </a:extLst>
          </p:cNvPr>
          <p:cNvSpPr/>
          <p:nvPr/>
        </p:nvSpPr>
        <p:spPr>
          <a:xfrm>
            <a:off x="4759324" y="331973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08</a:t>
            </a:r>
            <a:endParaRPr sz="22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6481"/>
            <a:ext cx="7425031" cy="4202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/>
              <a:t>React Router là một thư viện được viết bằng React để quản lý routing trong các ứng dụng web.</a:t>
            </a:r>
            <a:endParaRPr lang="en-US" sz="1200" b="1">
              <a:solidFill>
                <a:schemeClr val="bg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/>
              <a:t>Ví dụ: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/>
              <a:t>Trang chủ: https://domain.com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/>
              <a:t>Trang liên hệ: https://domain.com/contact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/>
              <a:t>Trang blog: https://domain.com/blog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/>
              <a:t>Link cài đặt trên trang NPM: </a:t>
            </a:r>
            <a:r>
              <a:rPr lang="en-US" sz="1200">
                <a:hlinkClick r:id="rId3"/>
              </a:rPr>
              <a:t>https://www.npmjs.com/package/react-router-dom</a:t>
            </a:r>
            <a:endParaRPr lang="en-US" sz="12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/>
              <a:t>Trang chủ: </a:t>
            </a:r>
            <a:r>
              <a:rPr lang="en-US" sz="1200">
                <a:hlinkClick r:id="rId4"/>
              </a:rPr>
              <a:t>https://reactrouter.com/en/main</a:t>
            </a:r>
            <a:endParaRPr lang="en-US" sz="12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/>
              <a:t>Câu lệnh cài đặt: </a:t>
            </a:r>
            <a:r>
              <a:rPr lang="en-US" sz="1200" b="1">
                <a:solidFill>
                  <a:schemeClr val="bg1"/>
                </a:solidFill>
              </a:rPr>
              <a:t>npm install react-router-dom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1</a:t>
            </a:r>
            <a:r>
              <a:rPr lang="en" b="0"/>
              <a:t>. </a:t>
            </a:r>
            <a:r>
              <a:rPr lang="fr-FR" b="0"/>
              <a:t>Giới thiệu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19326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46708"/>
            <a:ext cx="7425031" cy="4207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 b="1">
                <a:solidFill>
                  <a:schemeClr val="bg1"/>
                </a:solidFill>
              </a:rPr>
              <a:t>BrowserRouter</a:t>
            </a:r>
            <a:r>
              <a:rPr lang="en-US" sz="1200"/>
              <a:t>: </a:t>
            </a:r>
            <a:r>
              <a:rPr lang="vi-VN" sz="1200"/>
              <a:t>Để kết nối ứng dụng của bạn với URL của trình duyệt thì phải import BrowserRouter và bọc nó bên ngoài toàn bộ ứng dụng chính là component App.</a:t>
            </a:r>
            <a:endParaRPr lang="en-US" sz="12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 b="1">
                <a:solidFill>
                  <a:schemeClr val="bg1"/>
                </a:solidFill>
              </a:rPr>
              <a:t>Routes</a:t>
            </a:r>
            <a:r>
              <a:rPr lang="vi-VN" sz="1200"/>
              <a:t>: Cung cấp các tuyến đường (routes) để điều hướng các thành phần của ứng dụng React. Dùng để bọc ở bên ngoài danh sách các Route.</a:t>
            </a:r>
            <a:endParaRPr lang="en-US" sz="12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 b="1">
                <a:solidFill>
                  <a:schemeClr val="bg1"/>
                </a:solidFill>
              </a:rPr>
              <a:t>Route</a:t>
            </a:r>
            <a:r>
              <a:rPr lang="vi-VN" sz="1200"/>
              <a:t>: Được sử dụng để định nghĩa một route để điều hướng đến một component cụ thể.</a:t>
            </a:r>
            <a:endParaRPr lang="en-US" sz="12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 b="1">
                <a:solidFill>
                  <a:schemeClr val="bg1"/>
                </a:solidFill>
              </a:rPr>
              <a:t>Link</a:t>
            </a:r>
            <a:r>
              <a:rPr lang="vi-VN" sz="1200"/>
              <a:t>: Cho phép chuyển đổi giữa các URL khác nhau mà không cần phải load lại trang (nó tương tự như thẻ &lt;a&gt; trong HTML).</a:t>
            </a:r>
            <a:endParaRPr lang="en-US" sz="12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 b="1">
                <a:solidFill>
                  <a:schemeClr val="bg1"/>
                </a:solidFill>
              </a:rPr>
              <a:t>Outlet</a:t>
            </a:r>
            <a:r>
              <a:rPr lang="vi-VN" sz="1200"/>
              <a:t>: Nó dùng để xác định vị trí mà component trong route được hiển thị (Sử dụng giống {props.children} trong React).</a:t>
            </a:r>
            <a:endParaRPr lang="en-US" sz="12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 b="1">
                <a:solidFill>
                  <a:schemeClr val="bg1"/>
                </a:solidFill>
              </a:rPr>
              <a:t>NavLink</a:t>
            </a:r>
            <a:r>
              <a:rPr lang="vi-VN" sz="1200"/>
              <a:t>: Cũng giống Link, nhưng nếu URL trùng với link của NavLink thì sẽ thêm class là active.</a:t>
            </a:r>
            <a:endParaRPr lang="en-US" sz="12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 b="1">
                <a:solidFill>
                  <a:schemeClr val="bg1"/>
                </a:solidFill>
              </a:rPr>
              <a:t>Navigate</a:t>
            </a:r>
            <a:r>
              <a:rPr lang="vi-VN" sz="1200"/>
              <a:t>: Sử dụng Navigate để tự động chuyển hướng đến một trang nào đó.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 dirty="0"/>
              <a:t>2</a:t>
            </a:r>
            <a:r>
              <a:rPr lang="en" b="0"/>
              <a:t>. </a:t>
            </a:r>
            <a:r>
              <a:rPr lang="en-US" b="0"/>
              <a:t>Cách sử dụng components của React Router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84617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46708"/>
            <a:ext cx="7425031" cy="4207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/>
              <a:t>Để tạo ra các route con lồng nhau.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/>
              <a:t>Ví dụ: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/>
              <a:t>https://domain.com/blog/news: Trang tin tức mới.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/>
              <a:t>https://domain.com/blog/related: Trang tin tức có liên quan.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3</a:t>
            </a:r>
            <a:r>
              <a:rPr lang="en" b="0"/>
              <a:t>. </a:t>
            </a:r>
            <a:r>
              <a:rPr lang="en-US" b="0"/>
              <a:t>Nested Routes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25457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46708"/>
            <a:ext cx="7425031" cy="4207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/>
              <a:t>Để hiển thị component ở route con ra ngoài route cha.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/>
              <a:t>Như ví dụ ở trên thì khi truy cập vào https://domain.com/blog sẽ load component Blog và không hiển thị conponent con nào cả</a:t>
            </a:r>
            <a:r>
              <a:rPr lang="en-US" sz="1200"/>
              <a:t>.</a:t>
            </a:r>
            <a:endParaRPr lang="vi-VN" sz="12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/>
              <a:t>Điều chúng ta mong muốn là vẫn URL như vậy nhưng vẫn hiển thị một component con nào đó ở ngay component cha</a:t>
            </a:r>
            <a:r>
              <a:rPr lang="en-US" sz="1200"/>
              <a:t>.</a:t>
            </a:r>
            <a:endParaRPr lang="vi-VN" sz="12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/>
              <a:t>Để làm được điều này ta sử dụng index và truyền component con muốn được hiển thị.</a:t>
            </a:r>
            <a:endParaRPr lang="en-US" sz="120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4</a:t>
            </a:r>
            <a:r>
              <a:rPr lang="en" b="0"/>
              <a:t>. </a:t>
            </a:r>
            <a:r>
              <a:rPr lang="en-US" b="0"/>
              <a:t>Index routes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86473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46708"/>
            <a:ext cx="7425031" cy="4207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/>
              <a:t>Dynamic routes giúp chúng ta tạo ra được các routes động.</a:t>
            </a:r>
            <a:endParaRPr lang="en-US" sz="120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5</a:t>
            </a:r>
            <a:r>
              <a:rPr lang="en" b="0"/>
              <a:t>. </a:t>
            </a:r>
            <a:r>
              <a:rPr lang="en-US" b="0"/>
              <a:t>Dynamic routes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21098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46708"/>
            <a:ext cx="7425031" cy="4207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 b="1">
                <a:solidFill>
                  <a:schemeClr val="bg1"/>
                </a:solidFill>
              </a:rPr>
              <a:t>useParams</a:t>
            </a:r>
            <a:r>
              <a:rPr lang="en-US" sz="1200"/>
              <a:t>: </a:t>
            </a:r>
            <a:r>
              <a:rPr lang="vi-VN" sz="1200"/>
              <a:t>Dùng để lấy được tham số trên param.</a:t>
            </a:r>
            <a:endParaRPr lang="en-US" sz="12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useNavigate</a:t>
            </a:r>
            <a:r>
              <a:rPr lang="en-US" sz="1200"/>
              <a:t>: </a:t>
            </a:r>
            <a:r>
              <a:rPr lang="vi-VN" sz="1200"/>
              <a:t>Dùng để điều hướng đến một đường dẫn khác, hoặc trở về các trang trước đó đã truy cập.</a:t>
            </a:r>
            <a:endParaRPr lang="en-US" sz="120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6</a:t>
            </a:r>
            <a:r>
              <a:rPr lang="en" b="0"/>
              <a:t>. </a:t>
            </a:r>
            <a:r>
              <a:rPr lang="en-US" b="0"/>
              <a:t>Hooks của React Router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19722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46708"/>
            <a:ext cx="7425031" cy="4207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/>
              <a:t>Giả sử ứng dụng của chúng ta có hai phần: public và private.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/>
              <a:t>Phần public thì ai cũng có thể truy cập được như trang chủ, trang blog…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/>
              <a:t>Phần private thì phải đăng nhập vào mới xem được như trang thông tin cá nhân,...</a:t>
            </a:r>
          </a:p>
          <a:p>
            <a:pPr>
              <a:lnSpc>
                <a:spcPct val="150000"/>
              </a:lnSpc>
            </a:pPr>
            <a:r>
              <a:rPr lang="vi-VN" sz="1200"/>
              <a:t>Về hành vi đối với người dùng</a:t>
            </a:r>
            <a:r>
              <a:rPr lang="en-US" sz="1200"/>
              <a:t>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/>
              <a:t>Nếu đăng nhập rồi thì truy cập được tất cả các link của public hay private…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/>
              <a:t>Nếu chưa thì chỉ truy cập được các trang public, nếu người dùng vẫn cố truy cập vào các trang private thì ta điều hướng họ sang trang login.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7</a:t>
            </a:r>
            <a:r>
              <a:rPr lang="en" b="0"/>
              <a:t>. </a:t>
            </a:r>
            <a:r>
              <a:rPr lang="en-US" b="0"/>
              <a:t>Protected routes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819715637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661</Words>
  <Application>Microsoft Office PowerPoint</Application>
  <PresentationFormat>On-screen Show (16:9)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Barlow Condensed</vt:lpstr>
      <vt:lpstr>Anaheim</vt:lpstr>
      <vt:lpstr>Barlow</vt:lpstr>
      <vt:lpstr>Montserrat</vt:lpstr>
      <vt:lpstr>Barlow Condensed SemiBold</vt:lpstr>
      <vt:lpstr>Software Developer Engineer Job Description by Slidesgo</vt:lpstr>
      <vt:lpstr>KHÓA HỌC FRONT-END  Bài 35: Học React Router</vt:lpstr>
      <vt:lpstr>Nội dung</vt:lpstr>
      <vt:lpstr>01. Giới thiệu</vt:lpstr>
      <vt:lpstr>02. Cách sử dụng components của React Router</vt:lpstr>
      <vt:lpstr>03. Nested Routes</vt:lpstr>
      <vt:lpstr>04. Index routes</vt:lpstr>
      <vt:lpstr>05. Dynamic routes</vt:lpstr>
      <vt:lpstr>06. Hooks của React Router</vt:lpstr>
      <vt:lpstr>07. Protected routes</vt:lpstr>
      <vt:lpstr>08. Route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Admin</cp:lastModifiedBy>
  <cp:revision>124</cp:revision>
  <dcterms:modified xsi:type="dcterms:W3CDTF">2023-04-01T14:26:58Z</dcterms:modified>
</cp:coreProperties>
</file>