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94" r:id="rId3"/>
    <p:sldId id="349" r:id="rId4"/>
    <p:sldId id="352" r:id="rId5"/>
    <p:sldId id="353" r:id="rId6"/>
    <p:sldId id="348" r:id="rId7"/>
    <p:sldId id="351" r:id="rId8"/>
    <p:sldId id="350" r:id="rId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Barlow Condensed" panose="00000506000000000000" pitchFamily="2" charset="0"/>
      <p:regular r:id="rId15"/>
      <p:bold r:id="rId16"/>
      <p:italic r:id="rId17"/>
      <p:boldItalic r:id="rId18"/>
    </p:embeddedFont>
    <p:embeddedFont>
      <p:font typeface="Barlow Condensed SemiBold" panose="00000706000000000000" pitchFamily="2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220" d="100"/>
          <a:sy n="220" d="100"/>
        </p:scale>
        <p:origin x="27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52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58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37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10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386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55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36</a:t>
            </a: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tập Redux + React Router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996706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/>
              <a:t>Bài tập Redux + React Router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4" y="977220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Giao bài project mini 5</a:t>
            </a:r>
            <a:endParaRPr lang="en-GB" dirty="0"/>
          </a:p>
        </p:txBody>
      </p:sp>
      <p:sp>
        <p:nvSpPr>
          <p:cNvPr id="1134" name="Google Shape;1134;p29"/>
          <p:cNvSpPr/>
          <p:nvPr/>
        </p:nvSpPr>
        <p:spPr>
          <a:xfrm>
            <a:off x="4759325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1"/>
            <a:ext cx="7425031" cy="4202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Ví dụ</a:t>
            </a:r>
            <a:r>
              <a:rPr lang="vi-VN" sz="1200"/>
              <a:t>: Làm trang danh sách sản phẩm và trang giỏ hàng (để add sản phẩm vào giỏ hàng và lưu vào redux).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/>
              <a:t>Hiển thị danh sách sản phẩm</a:t>
            </a:r>
            <a:r>
              <a:rPr lang="en-US" sz="1200"/>
              <a:t>.</a:t>
            </a:r>
            <a:endParaRPr lang="vi-VN" sz="1200"/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/>
              <a:t>Hiển thị giỏ hàng, tính toán để ra được tổng tiền đơn hàng.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/>
              <a:t>Icon giỏ hàng thêm tag số lượng sp trong giỏ (dùng reduce() trong js để tính tổng)</a:t>
            </a:r>
            <a:r>
              <a:rPr lang="en-US" sz="1200"/>
              <a:t>.</a:t>
            </a:r>
            <a:endParaRPr lang="vi-VN" sz="1200"/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/>
              <a:t>Khi click vào nút thêm vào giỏ hàng thì sẽ add sản phẩm vào trong redux, nếu sản phẩm đã thêm rồi thì tăng lên th</a:t>
            </a:r>
            <a:r>
              <a:rPr lang="en-US" sz="1200"/>
              <a:t>ê</a:t>
            </a:r>
            <a:r>
              <a:rPr lang="vi-VN" sz="1200"/>
              <a:t>m</a:t>
            </a:r>
            <a:r>
              <a:rPr lang="en-US" sz="1200"/>
              <a:t>.</a:t>
            </a:r>
            <a:endParaRPr lang="vi-VN" sz="120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1</a:t>
            </a:r>
            <a:r>
              <a:rPr lang="en" b="0"/>
              <a:t>. </a:t>
            </a:r>
            <a:r>
              <a:rPr lang="fr-FR" b="0"/>
              <a:t>Bài tập Redux + React Router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19326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1"/>
            <a:ext cx="7425031" cy="468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Trang danh sách sản phẩm:</a:t>
            </a:r>
            <a:endParaRPr lang="vi-VN" sz="120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1</a:t>
            </a:r>
            <a:r>
              <a:rPr lang="en" b="0"/>
              <a:t>. </a:t>
            </a:r>
            <a:r>
              <a:rPr lang="fr-FR" b="0"/>
              <a:t>Bài tập Redux + React Router</a:t>
            </a:r>
            <a:endParaRPr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F718C-29E2-0926-E3FB-8E6F789A5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16" y="1204755"/>
            <a:ext cx="7787568" cy="38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2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1"/>
            <a:ext cx="7425031" cy="468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Trang giỏ hàng:</a:t>
            </a:r>
            <a:endParaRPr lang="vi-VN" sz="120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1</a:t>
            </a:r>
            <a:r>
              <a:rPr lang="en" b="0"/>
              <a:t>. </a:t>
            </a:r>
            <a:r>
              <a:rPr lang="fr-FR" b="0"/>
              <a:t>Bài tập Redux + React Router</a:t>
            </a:r>
            <a:endParaRPr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35FC7-A1CA-DC4E-F01C-8FF0BBC2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90" y="1252696"/>
            <a:ext cx="8502620" cy="389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46708"/>
            <a:ext cx="7425031" cy="420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Đề </a:t>
            </a:r>
            <a:r>
              <a:rPr lang="en-US" sz="1200" b="1">
                <a:solidFill>
                  <a:schemeClr val="bg1"/>
                </a:solidFill>
              </a:rPr>
              <a:t>bài</a:t>
            </a:r>
            <a:r>
              <a:rPr lang="vi-VN" sz="1200"/>
              <a:t>: Làm trang web kiểm tra trắc nghiệm.</a:t>
            </a:r>
            <a:endParaRPr lang="en-US" sz="1200"/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/>
              <a:t>Api</a:t>
            </a:r>
            <a:r>
              <a:rPr lang="vi-VN" sz="1200"/>
              <a:t>: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/>
              <a:t>Danh sách user</a:t>
            </a:r>
            <a:r>
              <a:rPr lang="en-US" sz="1200"/>
              <a:t>:</a:t>
            </a:r>
          </a:p>
          <a:p>
            <a:pPr lvl="3" algn="l">
              <a:lnSpc>
                <a:spcPct val="150000"/>
              </a:lnSpc>
            </a:pPr>
            <a:r>
              <a:rPr lang="vi-VN" sz="1200"/>
              <a:t>id: Id của user.</a:t>
            </a:r>
          </a:p>
          <a:p>
            <a:pPr lvl="3" algn="l">
              <a:lnSpc>
                <a:spcPct val="150000"/>
              </a:lnSpc>
            </a:pPr>
            <a:r>
              <a:rPr lang="vi-VN" sz="1200"/>
              <a:t>fullName: Họ tên của user.</a:t>
            </a:r>
          </a:p>
          <a:p>
            <a:pPr lvl="3" algn="l">
              <a:lnSpc>
                <a:spcPct val="150000"/>
              </a:lnSpc>
            </a:pPr>
            <a:r>
              <a:rPr lang="vi-VN" sz="1200"/>
              <a:t>email: Email của user.</a:t>
            </a:r>
          </a:p>
          <a:p>
            <a:pPr lvl="3" algn="l">
              <a:lnSpc>
                <a:spcPct val="150000"/>
              </a:lnSpc>
            </a:pPr>
            <a:r>
              <a:rPr lang="vi-VN" sz="1200"/>
              <a:t>password: Mật khẩu của user.</a:t>
            </a:r>
          </a:p>
          <a:p>
            <a:pPr lvl="3" algn="l">
              <a:lnSpc>
                <a:spcPct val="150000"/>
              </a:lnSpc>
            </a:pPr>
            <a:r>
              <a:rPr lang="vi-VN" sz="1200"/>
              <a:t>token: Để mỗi lần đăng nhập sẽ lưu token vào cookie, để load lại trang không phải đăng nhập lại.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/>
              <a:t>Danh sách chủ đề:</a:t>
            </a:r>
            <a:endParaRPr lang="en-US" sz="1200"/>
          </a:p>
          <a:p>
            <a:pPr lvl="3" algn="l">
              <a:lnSpc>
                <a:spcPct val="150000"/>
              </a:lnSpc>
            </a:pPr>
            <a:r>
              <a:rPr lang="vi-VN" sz="1200"/>
              <a:t>id: Id chủ đề.</a:t>
            </a:r>
          </a:p>
          <a:p>
            <a:pPr lvl="3" algn="l">
              <a:lnSpc>
                <a:spcPct val="150000"/>
              </a:lnSpc>
            </a:pPr>
            <a:r>
              <a:rPr lang="vi-VN" sz="1200"/>
              <a:t>name: Tên chủ đề.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 dirty="0"/>
              <a:t>2</a:t>
            </a:r>
            <a:r>
              <a:rPr lang="en" b="0"/>
              <a:t>. </a:t>
            </a:r>
            <a:r>
              <a:rPr lang="en-US" b="0"/>
              <a:t>Giao bài project mini 5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84617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46708"/>
            <a:ext cx="7425031" cy="420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Đề </a:t>
            </a:r>
            <a:r>
              <a:rPr lang="en-US" sz="1200" b="1">
                <a:solidFill>
                  <a:schemeClr val="bg1"/>
                </a:solidFill>
              </a:rPr>
              <a:t>bài</a:t>
            </a:r>
            <a:r>
              <a:rPr lang="vi-VN" sz="1200"/>
              <a:t>: Làm trang web kiểm tra trắc nghiệm.</a:t>
            </a:r>
            <a:endParaRPr lang="en-US" sz="1200"/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/>
              <a:t>Api</a:t>
            </a:r>
            <a:r>
              <a:rPr lang="vi-VN" sz="1200"/>
              <a:t>: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/>
              <a:t>Danh sách câu hỏi:</a:t>
            </a:r>
            <a:endParaRPr lang="en-US" sz="1200"/>
          </a:p>
          <a:p>
            <a:pPr lvl="3" algn="l">
              <a:lnSpc>
                <a:spcPct val="150000"/>
              </a:lnSpc>
            </a:pPr>
            <a:r>
              <a:rPr lang="vi-VN" sz="1200"/>
              <a:t>id: Id câu hỏi.</a:t>
            </a:r>
          </a:p>
          <a:p>
            <a:pPr lvl="3" algn="l">
              <a:lnSpc>
                <a:spcPct val="150000"/>
              </a:lnSpc>
            </a:pPr>
            <a:r>
              <a:rPr lang="vi-VN" sz="1200"/>
              <a:t>topicId: Id của chủ đề, để biết câu hỏi này thuộc chủ đề nào.</a:t>
            </a:r>
          </a:p>
          <a:p>
            <a:pPr lvl="3" algn="l">
              <a:lnSpc>
                <a:spcPct val="150000"/>
              </a:lnSpc>
            </a:pPr>
            <a:r>
              <a:rPr lang="vi-VN" sz="1200"/>
              <a:t>question: Nội dung chi tiết cho câu hỏi.</a:t>
            </a:r>
          </a:p>
          <a:p>
            <a:pPr lvl="3" algn="l">
              <a:lnSpc>
                <a:spcPct val="150000"/>
              </a:lnSpc>
            </a:pPr>
            <a:r>
              <a:rPr lang="vi-VN" sz="1200"/>
              <a:t>answers: Danh sách các câu trả lời cho câu hỏi đó.</a:t>
            </a:r>
          </a:p>
          <a:p>
            <a:pPr lvl="3" algn="l">
              <a:lnSpc>
                <a:spcPct val="150000"/>
              </a:lnSpc>
            </a:pPr>
            <a:r>
              <a:rPr lang="vi-VN" sz="1200"/>
              <a:t>correctAnswer: Câu trả lời đúng (Dạng number - là index của mảng answers).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/>
              <a:t>Danh sách câu trả lời:</a:t>
            </a:r>
            <a:endParaRPr lang="en-US" sz="1200"/>
          </a:p>
          <a:p>
            <a:pPr lvl="3" algn="l">
              <a:lnSpc>
                <a:spcPct val="150000"/>
              </a:lnSpc>
            </a:pPr>
            <a:r>
              <a:rPr lang="vi-VN" sz="1200"/>
              <a:t>id: Id của câu trả lời.</a:t>
            </a:r>
          </a:p>
          <a:p>
            <a:pPr lvl="3" algn="l">
              <a:lnSpc>
                <a:spcPct val="150000"/>
              </a:lnSpc>
            </a:pPr>
            <a:r>
              <a:rPr lang="vi-VN" sz="1200"/>
              <a:t>userId: Id của user đã làm bài này.</a:t>
            </a:r>
          </a:p>
          <a:p>
            <a:pPr lvl="3" algn="l">
              <a:lnSpc>
                <a:spcPct val="150000"/>
              </a:lnSpc>
            </a:pPr>
            <a:r>
              <a:rPr lang="vi-VN" sz="1200"/>
              <a:t>topicId: Id của chủ đề.</a:t>
            </a:r>
          </a:p>
          <a:p>
            <a:pPr lvl="3" algn="l">
              <a:lnSpc>
                <a:spcPct val="150000"/>
              </a:lnSpc>
            </a:pPr>
            <a:r>
              <a:rPr lang="vi-VN" sz="1200"/>
              <a:t>answers: Danh sách câu trả lời.</a:t>
            </a:r>
          </a:p>
          <a:p>
            <a:pPr lvl="4" algn="l">
              <a:lnSpc>
                <a:spcPct val="150000"/>
              </a:lnSpc>
            </a:pPr>
            <a:r>
              <a:rPr lang="vi-VN" sz="1200"/>
              <a:t>questionId: Id câu hỏi (Để truy vấn lại thông tin câu hỏi).</a:t>
            </a:r>
          </a:p>
          <a:p>
            <a:pPr lvl="4" algn="l">
              <a:lnSpc>
                <a:spcPct val="150000"/>
              </a:lnSpc>
            </a:pPr>
            <a:r>
              <a:rPr lang="vi-VN" sz="1200"/>
              <a:t>answer: Câu trả lời mà user đã chọn (Dạng number).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 dirty="0"/>
              <a:t>2</a:t>
            </a:r>
            <a:r>
              <a:rPr lang="en" b="0"/>
              <a:t>. </a:t>
            </a:r>
            <a:r>
              <a:rPr lang="en-US" b="0"/>
              <a:t>Giao bài project mini 5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80215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46708"/>
            <a:ext cx="7425031" cy="420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Đề </a:t>
            </a:r>
            <a:r>
              <a:rPr lang="en-US" sz="1200" b="1">
                <a:solidFill>
                  <a:schemeClr val="bg1"/>
                </a:solidFill>
              </a:rPr>
              <a:t>bài</a:t>
            </a:r>
            <a:r>
              <a:rPr lang="vi-VN" sz="1200"/>
              <a:t>: Làm trang web kiểm tra trắc nghiệm.</a:t>
            </a:r>
            <a:endParaRPr lang="en-US" sz="1200"/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/>
              <a:t>Giao diện người dùng: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/>
              <a:t>Tính năng đăng nhập, đăng ký. (Đăng nhập xong lưu vào cookie một token)</a:t>
            </a:r>
            <a:r>
              <a:rPr lang="en-US" sz="1200"/>
              <a:t>.</a:t>
            </a:r>
            <a:endParaRPr lang="vi-VN" sz="1200"/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/>
              <a:t>Trang danh sách chủ đề luyện tập: HTML, CSS, JS, ReactJS,...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/>
              <a:t>Trang làm bài trắc nghiệm theo từng chủ đề, sau khi luyện tập xong sẽ hiển thị kết quả và số câu trả lời đúng, sai, % đúng. Có thêm nút cho luyện tập lại chủ đề đó.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/>
              <a:t>Trang danh sách những bài đã luyện tập.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/>
              <a:t>Trang chi tiết xem lại kết quả luyện tập của từng chủ đề.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 dirty="0"/>
              <a:t>2</a:t>
            </a:r>
            <a:r>
              <a:rPr lang="en" b="0"/>
              <a:t>. </a:t>
            </a:r>
            <a:r>
              <a:rPr lang="en-US" b="0"/>
              <a:t>Giao bài project mini 5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79596937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536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Barlow Condensed SemiBold</vt:lpstr>
      <vt:lpstr>Montserrat</vt:lpstr>
      <vt:lpstr>Barlow</vt:lpstr>
      <vt:lpstr>Barlow Condensed</vt:lpstr>
      <vt:lpstr>Anaheim</vt:lpstr>
      <vt:lpstr>Arial</vt:lpstr>
      <vt:lpstr>Software Developer Engineer Job Description by Slidesgo</vt:lpstr>
      <vt:lpstr>KHÓA HỌC FRONT-END  Bài 36: Bài tập Redux + React Router</vt:lpstr>
      <vt:lpstr>Nội dung</vt:lpstr>
      <vt:lpstr>01. Bài tập Redux + React Router</vt:lpstr>
      <vt:lpstr>01. Bài tập Redux + React Router</vt:lpstr>
      <vt:lpstr>01. Bài tập Redux + React Router</vt:lpstr>
      <vt:lpstr>02. Giao bài project mini 5</vt:lpstr>
      <vt:lpstr>02. Giao bài project mini 5</vt:lpstr>
      <vt:lpstr>02. Giao bài project mini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128</cp:revision>
  <dcterms:modified xsi:type="dcterms:W3CDTF">2023-04-13T13:10:23Z</dcterms:modified>
</cp:coreProperties>
</file>