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94" r:id="rId3"/>
    <p:sldId id="353" r:id="rId4"/>
    <p:sldId id="354" r:id="rId5"/>
    <p:sldId id="355" r:id="rId6"/>
    <p:sldId id="356" r:id="rId7"/>
    <p:sldId id="358" r:id="rId8"/>
    <p:sldId id="357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Barlow Condensed" panose="00000506000000000000" pitchFamily="2" charset="0"/>
      <p:regular r:id="rId25"/>
      <p:bold r:id="rId26"/>
      <p:italic r:id="rId27"/>
      <p:boldItalic r:id="rId28"/>
    </p:embeddedFont>
    <p:embeddedFont>
      <p:font typeface="Barlow Condensed SemiBold" panose="00000706000000000000" pitchFamily="2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165" autoAdjust="0"/>
  </p:normalViewPr>
  <p:slideViewPr>
    <p:cSldViewPr snapToGrid="0">
      <p:cViewPr varScale="1">
        <p:scale>
          <a:sx n="197" d="100"/>
          <a:sy n="197" d="100"/>
        </p:scale>
        <p:origin x="29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554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44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93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479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069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989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911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231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57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62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33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67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03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827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215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82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38</a:t>
            </a: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Học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Ant Design (Tiết 2)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Input.Search: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 b="0"/>
              <a:t>3</a:t>
            </a:r>
            <a:r>
              <a:rPr lang="en" b="0"/>
              <a:t>. </a:t>
            </a:r>
            <a:r>
              <a:rPr lang="en-US" b="0"/>
              <a:t>Component: Input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377109"/>
              </p:ext>
            </p:extLst>
          </p:nvPr>
        </p:nvGraphicFramePr>
        <p:xfrm>
          <a:off x="1085749" y="1209525"/>
          <a:ext cx="6972502" cy="1523852"/>
        </p:xfrm>
        <a:graphic>
          <a:graphicData uri="http://schemas.openxmlformats.org/drawingml/2006/table">
            <a:tbl>
              <a:tblPr/>
              <a:tblGrid>
                <a:gridCol w="1103085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495324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559007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815086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enterButton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button sau ô input và tùy chỉnh được button theo ý muốn.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 | 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166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loading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loading cho button tìm kiếm.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150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onSearch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Gọi hàm khi người dùng click vào icon xóa, nút tìm kiếm, bấm enter.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function(value, event)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50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20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Input.Password: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 b="0"/>
              <a:t>3</a:t>
            </a:r>
            <a:r>
              <a:rPr lang="en" b="0"/>
              <a:t>. </a:t>
            </a:r>
            <a:r>
              <a:rPr lang="en-US" b="0"/>
              <a:t>Component: Input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76512"/>
              </p:ext>
            </p:extLst>
          </p:nvPr>
        </p:nvGraphicFramePr>
        <p:xfrm>
          <a:off x="1085749" y="1209525"/>
          <a:ext cx="6972502" cy="843132"/>
        </p:xfrm>
        <a:graphic>
          <a:graphicData uri="http://schemas.openxmlformats.org/drawingml/2006/table">
            <a:tbl>
              <a:tblPr/>
              <a:tblGrid>
                <a:gridCol w="1103085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2238023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2020308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iconRender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Button có thể toggle để đổi icon.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(visible) =&gt; 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(visible) =&gt; (visible ? &lt;EyeOutlined /&gt; : &lt;EyeInvisibleOutlined /&gt;)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15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62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Radio: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4</a:t>
            </a:r>
            <a:r>
              <a:rPr lang="en" b="0"/>
              <a:t>. </a:t>
            </a:r>
            <a:r>
              <a:rPr lang="en-US" b="0"/>
              <a:t>Component: Radio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888"/>
              </p:ext>
            </p:extLst>
          </p:nvPr>
        </p:nvGraphicFramePr>
        <p:xfrm>
          <a:off x="1085749" y="1209525"/>
          <a:ext cx="6972502" cy="2448412"/>
        </p:xfrm>
        <a:graphic>
          <a:graphicData uri="http://schemas.openxmlformats.org/drawingml/2006/table">
            <a:tbl>
              <a:tblPr/>
              <a:tblGrid>
                <a:gridCol w="1103085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2238023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2020308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autoFocus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Tự động focus vào khi component render xong.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150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checked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 định xem radio có được chọn hay không.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5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defaultChecked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 định trạng thái ban đầu: radio có được chọn hay không.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3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Vô hiệu hóa radio.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81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Giá trị của radio.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69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78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Radio.Group: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4</a:t>
            </a:r>
            <a:r>
              <a:rPr lang="en" b="0"/>
              <a:t>. </a:t>
            </a:r>
            <a:r>
              <a:rPr lang="en-US" b="0"/>
              <a:t>Component: Radio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65227"/>
              </p:ext>
            </p:extLst>
          </p:nvPr>
        </p:nvGraphicFramePr>
        <p:xfrm>
          <a:off x="1085749" y="1132113"/>
          <a:ext cx="6972502" cy="3977492"/>
        </p:xfrm>
        <a:graphic>
          <a:graphicData uri="http://schemas.openxmlformats.org/drawingml/2006/table">
            <a:tbl>
              <a:tblPr/>
              <a:tblGrid>
                <a:gridCol w="955927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788229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514324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14022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defaultValue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Giá trị được chọn mặc định.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150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Vô hiệu hóa tất cả radio.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543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name cho tất cả radio giống nhau.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93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options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Danh sách các lựa chọn.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Array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28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optionType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Chỉnh kiểu hiển thị cho radio dạng nút bấm hay icon circle.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default: dạng icon circle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button: dạng nút bấm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 | button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373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buttonStyle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Style cho radio dạng full color hay chỉ có outline (Áp dụng cho optionType=button).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outline: dạng icon circle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solid: dạng full color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outline | solid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outline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579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thước của radio (Áp dụng cho optionType=button).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 | middle | small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35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sử dụng để đặt giá trị hiện được chọn.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445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onChange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Gọi hàm mỗi khi giá trị thay đổi.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function(e)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1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98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419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5</a:t>
            </a:r>
            <a:r>
              <a:rPr lang="en" b="0"/>
              <a:t>. </a:t>
            </a:r>
            <a:r>
              <a:rPr lang="en-US" b="0"/>
              <a:t>Component: Select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57555"/>
              </p:ext>
            </p:extLst>
          </p:nvPr>
        </p:nvGraphicFramePr>
        <p:xfrm>
          <a:off x="1085749" y="918350"/>
          <a:ext cx="6972502" cy="3759052"/>
        </p:xfrm>
        <a:graphic>
          <a:graphicData uri="http://schemas.openxmlformats.org/drawingml/2006/table">
            <a:tbl>
              <a:tblPr/>
              <a:tblGrid>
                <a:gridCol w="917222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314096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833638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907546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allowClear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nút clear data.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150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autoFocus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Tự động focus vào thẻ Select.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372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bordered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border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52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clearIcon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chỉnh icon clear.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4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defaultOpen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Trạng thái mở ban đầu dropdown.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defaultValue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chọn được chọn ban đầu.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 | number | array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250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Vô hiệu hóa.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758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filterOption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Lọc ra những lựa chọn khớp với từ mà người dùng nhập vào ô input sau đó hiển thị ra để gợi ý.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filterOption={(input, option) =&gt; (option?.label ?? "").includes(input)}</a:t>
                      </a:r>
                      <a:br>
                        <a:rPr lang="vi-VN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vi-VN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Ghi chú: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"A ?? B" là phép toán "nullish coalescing". Nếu A được xác định (khác null hoặc undefined), A sẽ được trả về. Nếu A là null hoặc undefined, thì B sẽ được trả về.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function(inputValue, option)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74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14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375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5</a:t>
            </a:r>
            <a:r>
              <a:rPr lang="en" b="0"/>
              <a:t>. </a:t>
            </a:r>
            <a:r>
              <a:rPr lang="en-US" b="0"/>
              <a:t>Component: Select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70036"/>
              </p:ext>
            </p:extLst>
          </p:nvPr>
        </p:nvGraphicFramePr>
        <p:xfrm>
          <a:off x="1085749" y="991944"/>
          <a:ext cx="6972502" cy="3159612"/>
        </p:xfrm>
        <a:graphic>
          <a:graphicData uri="http://schemas.openxmlformats.org/drawingml/2006/table">
            <a:tbl>
              <a:tblPr/>
              <a:tblGrid>
                <a:gridCol w="1246213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222171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596572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907546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labelInValue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Giá trị trả về là 1 object bao gồm value và label.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918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listHeight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Cấu hình chiều cao dropdown.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415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loading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loading đằng sau dropdown.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7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maxTagCount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Số lượng tag tối đa để hiển thị.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Nếu giá trị là responsive thì sẽ tự động để số lượng item vừa với chiều rộng giao diện.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| responsive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17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notFoundContent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 định nội dung sẽ hiển thị khi không có kết quả phù hợp.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 Found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options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Danh sách các lựa chọn.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 label, value }[]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535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placement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Vị trí bảng chọn bật lên.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bottomLeft, bottomRight, topLeft, topRight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bottomLeft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19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38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404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5</a:t>
            </a:r>
            <a:r>
              <a:rPr lang="en" b="0"/>
              <a:t>. </a:t>
            </a:r>
            <a:r>
              <a:rPr lang="en-US" b="0"/>
              <a:t>Component: Select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98323"/>
              </p:ext>
            </p:extLst>
          </p:nvPr>
        </p:nvGraphicFramePr>
        <p:xfrm>
          <a:off x="1085749" y="994550"/>
          <a:ext cx="6972502" cy="3682852"/>
        </p:xfrm>
        <a:graphic>
          <a:graphicData uri="http://schemas.openxmlformats.org/drawingml/2006/table">
            <a:tbl>
              <a:tblPr/>
              <a:tblGrid>
                <a:gridCol w="917222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410858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736876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907546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showArrow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hiển thị mũi tên dropdown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23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showSearch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hiển thị icon search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059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thước của dropdown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 | middle | small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middle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8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Đặt trạng thái xác thực cho dropdown.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error có border đỏ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warning có border vàng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'error' | 'warning'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621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suffixIcon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trỉnh biểu tượng ở hậu tố (icon down)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722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Những giá trị đang được chọn.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 | string[] |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| number[]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35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onChange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khi có thay đổi giá trị.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function(value, option:Option | Array&lt;Option&gt;)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74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onClear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khi click vào nút clear (dấu x: allowClear).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57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24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390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5</a:t>
            </a:r>
            <a:r>
              <a:rPr lang="en" b="0"/>
              <a:t>. </a:t>
            </a:r>
            <a:r>
              <a:rPr lang="en-US" b="0"/>
              <a:t>Component: Select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79507"/>
              </p:ext>
            </p:extLst>
          </p:nvPr>
        </p:nvGraphicFramePr>
        <p:xfrm>
          <a:off x="1085749" y="966227"/>
          <a:ext cx="6972502" cy="1447652"/>
        </p:xfrm>
        <a:graphic>
          <a:graphicData uri="http://schemas.openxmlformats.org/drawingml/2006/table">
            <a:tbl>
              <a:tblPr/>
              <a:tblGrid>
                <a:gridCol w="917222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023810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2123924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907546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onDeselect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khi bỏ chọn 1 tùy chọn bất kỳ.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function(value: string | number)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46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onSearch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khi gõ chữ tìm kiếm.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function(value)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308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onSelect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khi chọn một lựa chọn.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function(value: string | number, option: Option)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4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99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404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6</a:t>
            </a:r>
            <a:r>
              <a:rPr lang="en" b="0"/>
              <a:t>. </a:t>
            </a:r>
            <a:r>
              <a:rPr lang="en-US" b="0"/>
              <a:t>Component: Switch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43166"/>
              </p:ext>
            </p:extLst>
          </p:nvPr>
        </p:nvGraphicFramePr>
        <p:xfrm>
          <a:off x="1085749" y="964004"/>
          <a:ext cx="6972502" cy="3215492"/>
        </p:xfrm>
        <a:graphic>
          <a:graphicData uri="http://schemas.openxmlformats.org/drawingml/2006/table">
            <a:tbl>
              <a:tblPr/>
              <a:tblGrid>
                <a:gridCol w="1386518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077028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601410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907546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autoFocus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focus vào khi component load xong.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46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checked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Xác định xem Switch có được bật hay không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075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checkedChildren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Nội dung con ở bên trong khi Switch được bật.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336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unCheckedChildren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Nội dung con ở bên trong khi Switch được tắt.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09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defaultChecked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Trạng thái ban đầu của Switch.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37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bị vô hiệu hóa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803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loading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thêm hiệu ứng loading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56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thước của Switch: default và small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836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onChange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mỗi khi bật/tắt Switch.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function(checked: boolean, event: Event)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6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32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996706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Component: Checkbox</a:t>
            </a:r>
            <a:endParaRPr sz="1600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4" y="977220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Component: DatePicker</a:t>
            </a:r>
            <a:endParaRPr lang="en-GB"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1987" y="1779330"/>
            <a:ext cx="2907900" cy="6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vi-VN" sz="1600"/>
              <a:t>Component: Input</a:t>
            </a:r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11275" y="1739991"/>
            <a:ext cx="2907900" cy="696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/>
              <a:t>Component: Radio</a:t>
            </a:r>
          </a:p>
        </p:txBody>
      </p:sp>
      <p:sp>
        <p:nvSpPr>
          <p:cNvPr id="1132" name="Google Shape;1132;p29"/>
          <p:cNvSpPr/>
          <p:nvPr/>
        </p:nvSpPr>
        <p:spPr>
          <a:xfrm>
            <a:off x="4759325" y="1727687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59325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" name="Google Shape;1128;p29">
            <a:extLst>
              <a:ext uri="{FF2B5EF4-FFF2-40B4-BE49-F238E27FC236}">
                <a16:creationId xmlns:a16="http://schemas.microsoft.com/office/drawing/2014/main" id="{B0634B30-AAEA-BAFC-0B38-18CA84D0446D}"/>
              </a:ext>
            </a:extLst>
          </p:cNvPr>
          <p:cNvSpPr txBox="1">
            <a:spLocks/>
          </p:cNvSpPr>
          <p:nvPr/>
        </p:nvSpPr>
        <p:spPr>
          <a:xfrm>
            <a:off x="1701987" y="2571750"/>
            <a:ext cx="29079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Component: Select</a:t>
            </a:r>
          </a:p>
        </p:txBody>
      </p:sp>
      <p:sp>
        <p:nvSpPr>
          <p:cNvPr id="12" name="Google Shape;1135;p29">
            <a:extLst>
              <a:ext uri="{FF2B5EF4-FFF2-40B4-BE49-F238E27FC236}">
                <a16:creationId xmlns:a16="http://schemas.microsoft.com/office/drawing/2014/main" id="{62B40781-7BD2-7A5B-CB80-8112AF7148F5}"/>
              </a:ext>
            </a:extLst>
          </p:cNvPr>
          <p:cNvSpPr/>
          <p:nvPr/>
        </p:nvSpPr>
        <p:spPr>
          <a:xfrm>
            <a:off x="911150" y="253241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" name="Google Shape;1129;p29">
            <a:extLst>
              <a:ext uri="{FF2B5EF4-FFF2-40B4-BE49-F238E27FC236}">
                <a16:creationId xmlns:a16="http://schemas.microsoft.com/office/drawing/2014/main" id="{3B09F144-247A-2E61-699F-00270A8F3A9D}"/>
              </a:ext>
            </a:extLst>
          </p:cNvPr>
          <p:cNvSpPr txBox="1">
            <a:spLocks/>
          </p:cNvSpPr>
          <p:nvPr/>
        </p:nvSpPr>
        <p:spPr>
          <a:xfrm>
            <a:off x="5511274" y="2530362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Component: Switch</a:t>
            </a:r>
          </a:p>
        </p:txBody>
      </p:sp>
      <p:sp>
        <p:nvSpPr>
          <p:cNvPr id="14" name="Google Shape;1132;p29">
            <a:extLst>
              <a:ext uri="{FF2B5EF4-FFF2-40B4-BE49-F238E27FC236}">
                <a16:creationId xmlns:a16="http://schemas.microsoft.com/office/drawing/2014/main" id="{A715C4C4-508B-93FA-CDA6-14368087620D}"/>
              </a:ext>
            </a:extLst>
          </p:cNvPr>
          <p:cNvSpPr/>
          <p:nvPr/>
        </p:nvSpPr>
        <p:spPr>
          <a:xfrm>
            <a:off x="4759324" y="2518058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Checkbox: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1</a:t>
            </a:r>
            <a:r>
              <a:rPr lang="en" b="0"/>
              <a:t>. </a:t>
            </a:r>
            <a:r>
              <a:rPr lang="en-US" b="0"/>
              <a:t>Component: Checkbox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82102"/>
              </p:ext>
            </p:extLst>
          </p:nvPr>
        </p:nvGraphicFramePr>
        <p:xfrm>
          <a:off x="1174850" y="1209525"/>
          <a:ext cx="6794299" cy="2113132"/>
        </p:xfrm>
        <a:graphic>
          <a:graphicData uri="http://schemas.openxmlformats.org/drawingml/2006/table">
            <a:tbl>
              <a:tblPr/>
              <a:tblGrid>
                <a:gridCol w="1118407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4146248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735390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autoFocus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Tự động focus vào ô checkbox khi component load xong.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 áp dụng được cho 1 checkbox.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38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checked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 định xem checkbox có được chọn hay không.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16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defaultChecked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 định trạng thái ban đầu: checkbox có được chọn hay không.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70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Dùng để vô hiệu hóa checkbox.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60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onChange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Hàm callback được gọi khi trạng thái thay đổi.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6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05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Checkbox Group: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1</a:t>
            </a:r>
            <a:r>
              <a:rPr lang="en" b="0"/>
              <a:t>. </a:t>
            </a:r>
            <a:r>
              <a:rPr lang="en-US" b="0"/>
              <a:t>Component: Checkbox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10139"/>
              </p:ext>
            </p:extLst>
          </p:nvPr>
        </p:nvGraphicFramePr>
        <p:xfrm>
          <a:off x="1174850" y="1209525"/>
          <a:ext cx="6794299" cy="2666852"/>
        </p:xfrm>
        <a:graphic>
          <a:graphicData uri="http://schemas.openxmlformats.org/drawingml/2006/table">
            <a:tbl>
              <a:tblPr/>
              <a:tblGrid>
                <a:gridCol w="9442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081866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973943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defaultValue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Chọn một mảng những </a:t>
                      </a:r>
                      <a:r>
                        <a:rPr lang="vi-VN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giá trị</a:t>
                      </a: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ban đầu được chọn.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(string | number)[]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38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Tất cả các checkbox đều bị vô hiệu hóa.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48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thuộc tính </a:t>
                      </a:r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cho cho tất cả các ô checkbox con có input[type="checkbox"]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981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options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Một mảng các option.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string[] | number[] | Option[]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177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Một mảng các giá trị đã được chọn.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(string | number | boolean)[]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69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onChange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Là một hàm được gọi khi trạng thái thay đổi.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65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2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2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2</a:t>
            </a:r>
            <a:r>
              <a:rPr lang="en" b="0"/>
              <a:t>. </a:t>
            </a:r>
            <a:r>
              <a:rPr lang="en-US" b="0"/>
              <a:t>Component: DatePicker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85523"/>
              </p:ext>
            </p:extLst>
          </p:nvPr>
        </p:nvGraphicFramePr>
        <p:xfrm>
          <a:off x="1174850" y="895049"/>
          <a:ext cx="6794299" cy="4002892"/>
        </p:xfrm>
        <a:graphic>
          <a:graphicData uri="http://schemas.openxmlformats.org/drawingml/2006/table">
            <a:tbl>
              <a:tblPr/>
              <a:tblGrid>
                <a:gridCol w="9442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081866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973943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allowClear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hiển thị nút clear hay không.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38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autoFocus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Tự động focus khi component được render.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84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bordered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thêm border hay không.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56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Để vô hiệu hóa, không cho chọn.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08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format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Dùng để định dạng ngày.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format="DD-MM-YYYY HH:mm:ss"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Tham khảo thêm: https://day.js.org/docs/en/display/format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287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placement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Vị trí bảng chọn được mở lên.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bottomLeft bottomRight topLeft topRight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bottomLeft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Đặt kích thước của ô input.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large: có height = 40px.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middle: có height = 32px.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small: có height = 24px.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 | middle | small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middle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15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Đặt trạng thái xác thực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'error' | 'warning'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75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72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2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2</a:t>
            </a:r>
            <a:r>
              <a:rPr lang="en" b="0"/>
              <a:t>. </a:t>
            </a:r>
            <a:r>
              <a:rPr lang="en-US" b="0"/>
              <a:t>Component: DatePicker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44842"/>
              </p:ext>
            </p:extLst>
          </p:nvPr>
        </p:nvGraphicFramePr>
        <p:xfrm>
          <a:off x="1174850" y="895049"/>
          <a:ext cx="6794299" cy="3535532"/>
        </p:xfrm>
        <a:graphic>
          <a:graphicData uri="http://schemas.openxmlformats.org/drawingml/2006/table">
            <a:tbl>
              <a:tblPr/>
              <a:tblGrid>
                <a:gridCol w="9442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081866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973943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suffixIcon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Chỉnh sửa icon calendar trong ô input.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24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nextIcon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Chỉnh sửa icon next (có 1 mũi tên).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448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prevIcon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Chỉnh sửa icon prev (có 1 mũi tên).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981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superNextIcon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Chỉnh sửa icon next (có 2 mũi tên).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77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superPrevIcon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Chỉnh sửa icon prev (có 2 mũi tên).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69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onOpenChange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Là một hàm được gọi khi bảng chọn được mở hoặc đóng.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function(open)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65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2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Input: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 b="0"/>
              <a:t>3</a:t>
            </a:r>
            <a:r>
              <a:rPr lang="en" b="0"/>
              <a:t>. </a:t>
            </a:r>
            <a:r>
              <a:rPr lang="en-US" b="0"/>
              <a:t>Component: Input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22708"/>
              </p:ext>
            </p:extLst>
          </p:nvPr>
        </p:nvGraphicFramePr>
        <p:xfrm>
          <a:off x="1174850" y="1209525"/>
          <a:ext cx="6794299" cy="2798932"/>
        </p:xfrm>
        <a:graphic>
          <a:graphicData uri="http://schemas.openxmlformats.org/drawingml/2006/table">
            <a:tbl>
              <a:tblPr/>
              <a:tblGrid>
                <a:gridCol w="9442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735009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addonAfter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Label được hiển thị phía sau (ở bên phải) của ô input.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38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addonBefore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Label được hiển thị phía trước (ở bên trái) của ô input.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830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allowClear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nút clear (icon x) để xóa dữ liệu.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097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bordered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hiển thị border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180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defaultValue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Giá trị khởi tạo ban đầu.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08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Vô hiệu hóa ô input.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573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id cho ô input.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69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maxLength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Số ký tự tối đa.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321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18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Input: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 b="0"/>
              <a:t>3</a:t>
            </a:r>
            <a:r>
              <a:rPr lang="en" b="0"/>
              <a:t>. </a:t>
            </a:r>
            <a:r>
              <a:rPr lang="en-US" b="0"/>
              <a:t>Component: Input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15735"/>
              </p:ext>
            </p:extLst>
          </p:nvPr>
        </p:nvGraphicFramePr>
        <p:xfrm>
          <a:off x="1085749" y="1209525"/>
          <a:ext cx="6972502" cy="3642212"/>
        </p:xfrm>
        <a:graphic>
          <a:graphicData uri="http://schemas.openxmlformats.org/drawingml/2006/table">
            <a:tbl>
              <a:tblPr/>
              <a:tblGrid>
                <a:gridCol w="1103085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495324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559007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815086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showCount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số lượng ký tự đã điền.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166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Đặt trạng thái xác thực.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'error' | 'warning'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319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prefix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biểu tượng trong ô input và hiển thị phía trước.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76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Đặt kích thước của ô input.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large: có height = 40px.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middle: có height = 32px.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small: có height = 24px.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 | middle | small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956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suffix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biểu tượng trong ô input và hiển thị phía trước.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48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 của ô input.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981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Giá trị của ô input.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177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onChange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Gọi hàm khi giá trị trong ô input được thay đổi.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function(e)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69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onPressEnter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Gọi hàm khi người dùng gõ xong và nhấn phím Enter.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function(e)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65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61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Input.TextArea: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 b="0"/>
              <a:t>3</a:t>
            </a:r>
            <a:r>
              <a:rPr lang="en" b="0"/>
              <a:t>. </a:t>
            </a:r>
            <a:r>
              <a:rPr lang="en-US" b="0"/>
              <a:t>Component: Input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397118"/>
              </p:ext>
            </p:extLst>
          </p:nvPr>
        </p:nvGraphicFramePr>
        <p:xfrm>
          <a:off x="1085749" y="1209525"/>
          <a:ext cx="6972502" cy="3378052"/>
        </p:xfrm>
        <a:graphic>
          <a:graphicData uri="http://schemas.openxmlformats.org/drawingml/2006/table">
            <a:tbl>
              <a:tblPr/>
              <a:tblGrid>
                <a:gridCol w="1103085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495324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559007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815086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allowClear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nút clear (icon x) để xóa dữ liệu.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166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 năng tự động điều chỉnh chiều cao.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thể đặt các giá trị: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boolean: true | 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object: { minRows: number, maxRows: number }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 | object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627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bordered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hiển thị border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022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defaultValue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Giá trị khởi tạo ban đầu.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800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maxLength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Số ký tự tối đa.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775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showCount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số lượng ký tự đã điền.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08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onPressEnter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Gọi hàm khi người dùng gõ xong và nhấn phím Enter.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function(e)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6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onResize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Gọi hàm khi người dùng thay đổi kích thước ô textarea.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function(e)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7199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1917</Words>
  <Application>Microsoft Office PowerPoint</Application>
  <PresentationFormat>On-screen Show (16:9)</PresentationFormat>
  <Paragraphs>520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Barlow Condensed</vt:lpstr>
      <vt:lpstr>Arial</vt:lpstr>
      <vt:lpstr>Barlow</vt:lpstr>
      <vt:lpstr>Anaheim</vt:lpstr>
      <vt:lpstr>Barlow Condensed SemiBold</vt:lpstr>
      <vt:lpstr>Montserrat</vt:lpstr>
      <vt:lpstr>Software Developer Engineer Job Description by Slidesgo</vt:lpstr>
      <vt:lpstr>KHÓA HỌC FRONT-END  Bài 38: Học Ant Design (Tiết 2)</vt:lpstr>
      <vt:lpstr>Nội dung</vt:lpstr>
      <vt:lpstr>01. Component: Checkbox</vt:lpstr>
      <vt:lpstr>01. Component: Checkbox</vt:lpstr>
      <vt:lpstr>02. Component: DatePicker</vt:lpstr>
      <vt:lpstr>02. Component: DatePicker</vt:lpstr>
      <vt:lpstr>03. Component: Input</vt:lpstr>
      <vt:lpstr>03. Component: Input</vt:lpstr>
      <vt:lpstr>03. Component: Input</vt:lpstr>
      <vt:lpstr>03. Component: Input</vt:lpstr>
      <vt:lpstr>03. Component: Input</vt:lpstr>
      <vt:lpstr>04. Component: Radio</vt:lpstr>
      <vt:lpstr>04. Component: Radio</vt:lpstr>
      <vt:lpstr>05. Component: Select</vt:lpstr>
      <vt:lpstr>05. Component: Select</vt:lpstr>
      <vt:lpstr>05. Component: Select</vt:lpstr>
      <vt:lpstr>05. Component: Select</vt:lpstr>
      <vt:lpstr>06. Component: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132</cp:revision>
  <dcterms:modified xsi:type="dcterms:W3CDTF">2023-04-09T15:28:38Z</dcterms:modified>
</cp:coreProperties>
</file>