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294"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Lst>
  <p:sldSz cx="9144000" cy="5143500" type="screen16x9"/>
  <p:notesSz cx="6858000" cy="9144000"/>
  <p:embeddedFontLst>
    <p:embeddedFont>
      <p:font typeface="Barlow" panose="00000500000000000000" pitchFamily="2" charset="0"/>
      <p:regular r:id="rId18"/>
      <p:bold r:id="rId19"/>
      <p:italic r:id="rId20"/>
      <p:boldItalic r:id="rId21"/>
    </p:embeddedFont>
    <p:embeddedFont>
      <p:font typeface="Barlow Condensed" panose="00000506000000000000" pitchFamily="2" charset="0"/>
      <p:regular r:id="rId22"/>
      <p:bold r:id="rId23"/>
      <p:italic r:id="rId24"/>
      <p:boldItalic r:id="rId25"/>
    </p:embeddedFont>
    <p:embeddedFont>
      <p:font typeface="Barlow Condensed SemiBold" panose="00000706000000000000" pitchFamily="2"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EA0BB4-F227-4FE3-9A87-D9DB8C6481EC}">
  <a:tblStyle styleId="{8DEA0BB4-F227-4FE3-9A87-D9DB8C6481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5165" autoAdjust="0"/>
  </p:normalViewPr>
  <p:slideViewPr>
    <p:cSldViewPr snapToGrid="0">
      <p:cViewPr varScale="1">
        <p:scale>
          <a:sx n="197" d="100"/>
          <a:sy n="197" d="100"/>
        </p:scale>
        <p:origin x="930"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9346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011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816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1237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299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293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381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392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0609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980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488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563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175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334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196953"/>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b="0" dirty="0">
                <a:latin typeface="Barlow Condensed SemiBold"/>
                <a:ea typeface="Barlow Condensed SemiBold"/>
                <a:cs typeface="Barlow Condensed SemiBold"/>
                <a:sym typeface="Barlow Condensed SemiBold"/>
              </a:rPr>
              <a:t>KHÓA HỌC FRONT-END</a:t>
            </a:r>
            <a:br>
              <a:rPr lang="en" dirty="0"/>
            </a:br>
            <a:br>
              <a:rPr lang="en" dirty="0"/>
            </a:br>
            <a:r>
              <a:rPr lang="en" sz="4000" b="0">
                <a:solidFill>
                  <a:schemeClr val="lt1"/>
                </a:solidFill>
                <a:latin typeface="Barlow Condensed"/>
                <a:ea typeface="Barlow Condensed"/>
                <a:cs typeface="Barlow Condensed"/>
                <a:sym typeface="Barlow Condensed"/>
              </a:rPr>
              <a:t>Bài </a:t>
            </a:r>
            <a:r>
              <a:rPr lang="en-US" sz="4000" b="0">
                <a:solidFill>
                  <a:schemeClr val="lt1"/>
                </a:solidFill>
                <a:latin typeface="Barlow Condensed"/>
                <a:ea typeface="Barlow Condensed"/>
                <a:cs typeface="Barlow Condensed"/>
                <a:sym typeface="Barlow Condensed"/>
              </a:rPr>
              <a:t>44</a:t>
            </a:r>
            <a:r>
              <a:rPr lang="en" sz="4000" b="0">
                <a:solidFill>
                  <a:schemeClr val="lt1"/>
                </a:solidFill>
                <a:latin typeface="Barlow Condensed"/>
                <a:ea typeface="Barlow Condensed"/>
                <a:cs typeface="Barlow Condensed"/>
                <a:sym typeface="Barlow Condensed"/>
              </a:rPr>
              <a:t>: </a:t>
            </a:r>
            <a:r>
              <a:rPr lang="en-GB" sz="4000" b="0">
                <a:solidFill>
                  <a:schemeClr val="lt1"/>
                </a:solidFill>
                <a:latin typeface="Barlow Condensed"/>
                <a:ea typeface="Barlow Condensed"/>
                <a:cs typeface="Barlow Condensed"/>
                <a:sym typeface="Barlow Condensed"/>
              </a:rPr>
              <a:t>Chữa bài project cuối khóa</a:t>
            </a:r>
            <a:endParaRPr dirty="0"/>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2422896"/>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7"/>
            <a:ext cx="7425031" cy="401203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Trang danh sách công ty.</a:t>
            </a:r>
          </a:p>
          <a:p>
            <a:pPr lvl="1" algn="l">
              <a:lnSpc>
                <a:spcPct val="150000"/>
              </a:lnSpc>
              <a:buChar char="●"/>
            </a:pPr>
            <a:r>
              <a:rPr lang="vi-VN"/>
              <a:t>Tên công ty</a:t>
            </a:r>
          </a:p>
          <a:p>
            <a:pPr lvl="1" algn="l">
              <a:lnSpc>
                <a:spcPct val="150000"/>
              </a:lnSpc>
              <a:buChar char="●"/>
            </a:pPr>
            <a:r>
              <a:rPr lang="vi-VN"/>
              <a:t>Số điện thoại</a:t>
            </a:r>
          </a:p>
          <a:p>
            <a:pPr lvl="1" algn="l">
              <a:lnSpc>
                <a:spcPct val="150000"/>
              </a:lnSpc>
              <a:buChar char="●"/>
            </a:pPr>
            <a:r>
              <a:rPr lang="vi-VN"/>
              <a:t>Số nhân sự</a:t>
            </a:r>
          </a:p>
          <a:p>
            <a:pPr lvl="1" algn="l">
              <a:lnSpc>
                <a:spcPct val="150000"/>
              </a:lnSpc>
              <a:buChar char="●"/>
            </a:pPr>
            <a:r>
              <a:rPr lang="vi-VN"/>
              <a:t>Link website</a:t>
            </a:r>
          </a:p>
          <a:p>
            <a:pPr lvl="1" algn="l">
              <a:lnSpc>
                <a:spcPct val="150000"/>
              </a:lnSpc>
              <a:buChar char="●"/>
            </a:pPr>
            <a:r>
              <a:rPr lang="vi-VN"/>
              <a:t>Địa chỉ</a:t>
            </a:r>
            <a:endParaRPr lang="en-US"/>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Chữa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1.3. </a:t>
            </a:r>
            <a:r>
              <a:rPr lang="vi-VN"/>
              <a:t>Trang web cho người dùng vào tìm việc.</a:t>
            </a:r>
            <a:endParaRPr lang="en-US" dirty="0"/>
          </a:p>
        </p:txBody>
      </p:sp>
    </p:spTree>
    <p:extLst>
      <p:ext uri="{BB962C8B-B14F-4D97-AF65-F5344CB8AC3E}">
        <p14:creationId xmlns:p14="http://schemas.microsoft.com/office/powerpoint/2010/main" val="2125162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7"/>
            <a:ext cx="7425031" cy="401203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Trang chi tiết công ty.</a:t>
            </a:r>
          </a:p>
          <a:p>
            <a:pPr lvl="1" algn="l">
              <a:lnSpc>
                <a:spcPct val="150000"/>
              </a:lnSpc>
              <a:buChar char="●"/>
            </a:pPr>
            <a:r>
              <a:rPr lang="vi-VN"/>
              <a:t>Tên công ty</a:t>
            </a:r>
          </a:p>
          <a:p>
            <a:pPr lvl="1" algn="l">
              <a:lnSpc>
                <a:spcPct val="150000"/>
              </a:lnSpc>
              <a:buChar char="●"/>
            </a:pPr>
            <a:r>
              <a:rPr lang="vi-VN"/>
              <a:t>Địa chỉ</a:t>
            </a:r>
          </a:p>
          <a:p>
            <a:pPr lvl="1" algn="l">
              <a:lnSpc>
                <a:spcPct val="150000"/>
              </a:lnSpc>
              <a:buChar char="●"/>
            </a:pPr>
            <a:r>
              <a:rPr lang="vi-VN"/>
              <a:t>Số lượng nhân sự</a:t>
            </a:r>
          </a:p>
          <a:p>
            <a:pPr lvl="1" algn="l">
              <a:lnSpc>
                <a:spcPct val="150000"/>
              </a:lnSpc>
              <a:buChar char="●"/>
            </a:pPr>
            <a:r>
              <a:rPr lang="vi-VN"/>
              <a:t>Thời gian làm việc</a:t>
            </a:r>
          </a:p>
          <a:p>
            <a:pPr lvl="1" algn="l">
              <a:lnSpc>
                <a:spcPct val="150000"/>
              </a:lnSpc>
              <a:buChar char="●"/>
            </a:pPr>
            <a:r>
              <a:rPr lang="vi-VN"/>
              <a:t>Link website</a:t>
            </a:r>
          </a:p>
          <a:p>
            <a:pPr lvl="1" algn="l">
              <a:lnSpc>
                <a:spcPct val="150000"/>
              </a:lnSpc>
              <a:buChar char="●"/>
            </a:pPr>
            <a:r>
              <a:rPr lang="vi-VN"/>
              <a:t>Mô tả ngắn</a:t>
            </a:r>
          </a:p>
          <a:p>
            <a:pPr lvl="1" algn="l">
              <a:lnSpc>
                <a:spcPct val="150000"/>
              </a:lnSpc>
              <a:buChar char="●"/>
            </a:pPr>
            <a:r>
              <a:rPr lang="vi-VN"/>
              <a:t>Mô tả chi tiết</a:t>
            </a:r>
          </a:p>
          <a:p>
            <a:pPr lvl="1" algn="l">
              <a:lnSpc>
                <a:spcPct val="150000"/>
              </a:lnSpc>
              <a:buChar char="●"/>
            </a:pPr>
            <a:r>
              <a:rPr lang="vi-VN"/>
              <a:t>Danh sách các job</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Chữa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1.3. </a:t>
            </a:r>
            <a:r>
              <a:rPr lang="vi-VN"/>
              <a:t>Trang web cho người dùng vào tìm việc.</a:t>
            </a:r>
            <a:endParaRPr lang="en-US" dirty="0"/>
          </a:p>
        </p:txBody>
      </p:sp>
    </p:spTree>
    <p:extLst>
      <p:ext uri="{BB962C8B-B14F-4D97-AF65-F5344CB8AC3E}">
        <p14:creationId xmlns:p14="http://schemas.microsoft.com/office/powerpoint/2010/main" val="3098612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763166"/>
            <a:ext cx="7425031" cy="433134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company (API danh sách các công ty)</a:t>
            </a:r>
          </a:p>
          <a:p>
            <a:pPr lvl="1" algn="l">
              <a:lnSpc>
                <a:spcPct val="150000"/>
              </a:lnSpc>
              <a:buChar char="●"/>
            </a:pPr>
            <a:r>
              <a:rPr lang="vi-VN"/>
              <a:t>id: Id từng công ty</a:t>
            </a:r>
          </a:p>
          <a:p>
            <a:pPr lvl="1" algn="l">
              <a:lnSpc>
                <a:spcPct val="150000"/>
              </a:lnSpc>
              <a:buChar char="●"/>
            </a:pPr>
            <a:r>
              <a:rPr lang="vi-VN"/>
              <a:t>companyName: Tên công ty</a:t>
            </a:r>
          </a:p>
          <a:p>
            <a:pPr lvl="1" algn="l">
              <a:lnSpc>
                <a:spcPct val="150000"/>
              </a:lnSpc>
              <a:buChar char="●"/>
            </a:pPr>
            <a:r>
              <a:rPr lang="vi-VN"/>
              <a:t>phone: Số điện thoại</a:t>
            </a:r>
          </a:p>
          <a:p>
            <a:pPr lvl="1" algn="l">
              <a:lnSpc>
                <a:spcPct val="150000"/>
              </a:lnSpc>
              <a:buChar char="●"/>
            </a:pPr>
            <a:r>
              <a:rPr lang="vi-VN"/>
              <a:t>email: Email</a:t>
            </a:r>
          </a:p>
          <a:p>
            <a:pPr lvl="1" algn="l">
              <a:lnSpc>
                <a:spcPct val="150000"/>
              </a:lnSpc>
              <a:buChar char="●"/>
            </a:pPr>
            <a:r>
              <a:rPr lang="vi-VN"/>
              <a:t>password: Mật khẩu</a:t>
            </a:r>
          </a:p>
          <a:p>
            <a:pPr lvl="1" algn="l">
              <a:lnSpc>
                <a:spcPct val="150000"/>
              </a:lnSpc>
              <a:buChar char="●"/>
            </a:pPr>
            <a:r>
              <a:rPr lang="vi-VN"/>
              <a:t>token: Token cho từng tài khoản</a:t>
            </a:r>
          </a:p>
          <a:p>
            <a:pPr lvl="1" algn="l">
              <a:lnSpc>
                <a:spcPct val="150000"/>
              </a:lnSpc>
              <a:buChar char="●"/>
            </a:pPr>
            <a:r>
              <a:rPr lang="vi-VN"/>
              <a:t>address: Địa chỉ công ty</a:t>
            </a:r>
          </a:p>
          <a:p>
            <a:pPr lvl="1" algn="l">
              <a:lnSpc>
                <a:spcPct val="150000"/>
              </a:lnSpc>
              <a:buChar char="●"/>
            </a:pPr>
            <a:r>
              <a:rPr lang="vi-VN"/>
              <a:t>workingTime: Thời gian làm việc</a:t>
            </a:r>
          </a:p>
          <a:p>
            <a:pPr lvl="1" algn="l">
              <a:lnSpc>
                <a:spcPct val="150000"/>
              </a:lnSpc>
              <a:buChar char="●"/>
            </a:pPr>
            <a:r>
              <a:rPr lang="vi-VN"/>
              <a:t>website: Website của công ty</a:t>
            </a:r>
          </a:p>
          <a:p>
            <a:pPr lvl="1" algn="l">
              <a:lnSpc>
                <a:spcPct val="150000"/>
              </a:lnSpc>
              <a:buChar char="●"/>
            </a:pPr>
            <a:r>
              <a:rPr lang="vi-VN"/>
              <a:t>quantityPeople: Số lượng nhân sự của công ty</a:t>
            </a:r>
          </a:p>
          <a:p>
            <a:pPr lvl="1" algn="l">
              <a:lnSpc>
                <a:spcPct val="150000"/>
              </a:lnSpc>
              <a:buChar char="●"/>
            </a:pPr>
            <a:r>
              <a:rPr lang="vi-VN"/>
              <a:t>description: Mô tả ngắn về công ty</a:t>
            </a:r>
          </a:p>
          <a:p>
            <a:pPr lvl="1" algn="l">
              <a:lnSpc>
                <a:spcPct val="150000"/>
              </a:lnSpc>
              <a:buChar char="●"/>
            </a:pPr>
            <a:r>
              <a:rPr lang="vi-VN"/>
              <a:t>detail: Mô tả chi tiết về công ty</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Chữa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1.4. </a:t>
            </a:r>
            <a:r>
              <a:rPr lang="vi-VN"/>
              <a:t>API Mẫu</a:t>
            </a:r>
            <a:endParaRPr lang="en-US" dirty="0"/>
          </a:p>
        </p:txBody>
      </p:sp>
    </p:spTree>
    <p:extLst>
      <p:ext uri="{BB962C8B-B14F-4D97-AF65-F5344CB8AC3E}">
        <p14:creationId xmlns:p14="http://schemas.microsoft.com/office/powerpoint/2010/main" val="70029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812152"/>
            <a:ext cx="7425031" cy="433134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city (Danh sách một số thành phố có nhiều việc làm IT)</a:t>
            </a:r>
          </a:p>
          <a:p>
            <a:pPr lvl="1" algn="l">
              <a:lnSpc>
                <a:spcPct val="150000"/>
              </a:lnSpc>
              <a:buChar char="●"/>
            </a:pPr>
            <a:r>
              <a:rPr lang="vi-VN"/>
              <a:t>key: tương tự như Id, key là duy nhất.</a:t>
            </a:r>
          </a:p>
          <a:p>
            <a:pPr lvl="1" algn="l">
              <a:lnSpc>
                <a:spcPct val="150000"/>
              </a:lnSpc>
              <a:buChar char="●"/>
            </a:pPr>
            <a:r>
              <a:rPr lang="vi-VN"/>
              <a:t>value: Tên thành phố</a:t>
            </a:r>
          </a:p>
          <a:p>
            <a:pPr>
              <a:lnSpc>
                <a:spcPct val="150000"/>
              </a:lnSpc>
            </a:pPr>
            <a:r>
              <a:rPr lang="vi-VN"/>
              <a:t>tags (Danh sách một số ngôn ngữ phổ biến hay tuyển dụng)</a:t>
            </a:r>
            <a:endParaRPr lang="en-US"/>
          </a:p>
          <a:p>
            <a:pPr lvl="1" algn="l">
              <a:lnSpc>
                <a:spcPct val="150000"/>
              </a:lnSpc>
              <a:buChar char="●"/>
            </a:pPr>
            <a:r>
              <a:rPr lang="vi-VN"/>
              <a:t>key: tương tự như Id, key là duy nhất.</a:t>
            </a:r>
          </a:p>
          <a:p>
            <a:pPr lvl="1" algn="l">
              <a:lnSpc>
                <a:spcPct val="150000"/>
              </a:lnSpc>
              <a:buChar char="●"/>
            </a:pPr>
            <a:r>
              <a:rPr lang="vi-VN"/>
              <a:t>value: Tên ngôn ngữ, ví dụ Javascript, Java, Python,...</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Chữa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1.4. </a:t>
            </a:r>
            <a:r>
              <a:rPr lang="vi-VN"/>
              <a:t>API Mẫu</a:t>
            </a:r>
            <a:endParaRPr lang="en-US" dirty="0"/>
          </a:p>
        </p:txBody>
      </p:sp>
    </p:spTree>
    <p:extLst>
      <p:ext uri="{BB962C8B-B14F-4D97-AF65-F5344CB8AC3E}">
        <p14:creationId xmlns:p14="http://schemas.microsoft.com/office/powerpoint/2010/main" val="1493766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812152"/>
            <a:ext cx="7425031" cy="395821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jobs (Danh sách các công việc tuyển dụng)</a:t>
            </a:r>
            <a:endParaRPr lang="en-US"/>
          </a:p>
          <a:p>
            <a:pPr lvl="1" algn="l">
              <a:lnSpc>
                <a:spcPct val="150000"/>
              </a:lnSpc>
              <a:buChar char="●"/>
            </a:pPr>
            <a:r>
              <a:rPr lang="vi-VN"/>
              <a:t>id: Id từng công việc</a:t>
            </a:r>
          </a:p>
          <a:p>
            <a:pPr lvl="1" algn="l">
              <a:lnSpc>
                <a:spcPct val="150000"/>
              </a:lnSpc>
              <a:buChar char="●"/>
            </a:pPr>
            <a:r>
              <a:rPr lang="vi-VN"/>
              <a:t>idCompany: Id công ty tạo ra công việc này</a:t>
            </a:r>
          </a:p>
          <a:p>
            <a:pPr lvl="1" algn="l">
              <a:lnSpc>
                <a:spcPct val="150000"/>
              </a:lnSpc>
              <a:buChar char="●"/>
            </a:pPr>
            <a:r>
              <a:rPr lang="vi-VN"/>
              <a:t>name: Tên công việc</a:t>
            </a:r>
          </a:p>
          <a:p>
            <a:pPr lvl="1" algn="l">
              <a:lnSpc>
                <a:spcPct val="150000"/>
              </a:lnSpc>
              <a:buChar char="●"/>
            </a:pPr>
            <a:r>
              <a:rPr lang="vi-VN"/>
              <a:t>tags: Danh sách các ngôn ngữ yêu cầu (Dạng array).</a:t>
            </a:r>
          </a:p>
          <a:p>
            <a:pPr lvl="1" algn="l">
              <a:lnSpc>
                <a:spcPct val="150000"/>
              </a:lnSpc>
              <a:buChar char="●"/>
            </a:pPr>
            <a:r>
              <a:rPr lang="vi-VN"/>
              <a:t>salary: Mức lương</a:t>
            </a:r>
          </a:p>
          <a:p>
            <a:pPr lvl="1" algn="l">
              <a:lnSpc>
                <a:spcPct val="150000"/>
              </a:lnSpc>
              <a:buChar char="●"/>
            </a:pPr>
            <a:r>
              <a:rPr lang="vi-VN"/>
              <a:t>description: Mô tả</a:t>
            </a:r>
          </a:p>
          <a:p>
            <a:pPr lvl="1" algn="l">
              <a:lnSpc>
                <a:spcPct val="150000"/>
              </a:lnSpc>
              <a:buChar char="●"/>
            </a:pPr>
            <a:r>
              <a:rPr lang="vi-VN"/>
              <a:t>status: Trạng thái (Đang bật/Đang tắt - true/false)</a:t>
            </a:r>
          </a:p>
          <a:p>
            <a:pPr lvl="1" algn="l">
              <a:lnSpc>
                <a:spcPct val="150000"/>
              </a:lnSpc>
              <a:buChar char="●"/>
            </a:pPr>
            <a:r>
              <a:rPr lang="vi-VN"/>
              <a:t>city: Danh sách các thành phố đang tuyển (Dạng array).</a:t>
            </a:r>
          </a:p>
          <a:p>
            <a:pPr lvl="1" algn="l">
              <a:lnSpc>
                <a:spcPct val="150000"/>
              </a:lnSpc>
              <a:buChar char="●"/>
            </a:pPr>
            <a:r>
              <a:rPr lang="vi-VN"/>
              <a:t>createAt: Ngày tạo (Ví dụ: 29-04-2023 21:22:17)</a:t>
            </a:r>
          </a:p>
          <a:p>
            <a:pPr lvl="1" algn="l">
              <a:lnSpc>
                <a:spcPct val="150000"/>
              </a:lnSpc>
              <a:buChar char="●"/>
            </a:pPr>
            <a:r>
              <a:rPr lang="vi-VN"/>
              <a:t>updateAt: Ngày cập nhật (Ví dụ: 30-04-2023 14:12:25)</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Chữa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1.4. </a:t>
            </a:r>
            <a:r>
              <a:rPr lang="vi-VN"/>
              <a:t>API Mẫu</a:t>
            </a:r>
            <a:endParaRPr lang="en-US" dirty="0"/>
          </a:p>
        </p:txBody>
      </p:sp>
    </p:spTree>
    <p:extLst>
      <p:ext uri="{BB962C8B-B14F-4D97-AF65-F5344CB8AC3E}">
        <p14:creationId xmlns:p14="http://schemas.microsoft.com/office/powerpoint/2010/main" val="1977345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812152"/>
            <a:ext cx="7425031" cy="395821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cv (Danh sách CV mà người dùng ứng tuyển)</a:t>
            </a:r>
            <a:endParaRPr lang="en-US"/>
          </a:p>
          <a:p>
            <a:pPr lvl="1" algn="l">
              <a:lnSpc>
                <a:spcPct val="150000"/>
              </a:lnSpc>
              <a:buChar char="●"/>
            </a:pPr>
            <a:r>
              <a:rPr lang="vi-VN"/>
              <a:t>id: Id từng CV</a:t>
            </a:r>
          </a:p>
          <a:p>
            <a:pPr lvl="1" algn="l">
              <a:lnSpc>
                <a:spcPct val="150000"/>
              </a:lnSpc>
              <a:buChar char="●"/>
            </a:pPr>
            <a:r>
              <a:rPr lang="vi-VN"/>
              <a:t>idCompany: Id công ty đang ứng tuyển</a:t>
            </a:r>
          </a:p>
          <a:p>
            <a:pPr lvl="1" algn="l">
              <a:lnSpc>
                <a:spcPct val="150000"/>
              </a:lnSpc>
              <a:buChar char="●"/>
            </a:pPr>
            <a:r>
              <a:rPr lang="vi-VN"/>
              <a:t>idJob: Id job đang ứng tuyển</a:t>
            </a:r>
          </a:p>
          <a:p>
            <a:pPr lvl="1" algn="l">
              <a:lnSpc>
                <a:spcPct val="150000"/>
              </a:lnSpc>
              <a:buChar char="●"/>
            </a:pPr>
            <a:r>
              <a:rPr lang="vi-VN"/>
              <a:t>name: Tên người ứng tuyển</a:t>
            </a:r>
          </a:p>
          <a:p>
            <a:pPr lvl="1" algn="l">
              <a:lnSpc>
                <a:spcPct val="150000"/>
              </a:lnSpc>
              <a:buChar char="●"/>
            </a:pPr>
            <a:r>
              <a:rPr lang="vi-VN"/>
              <a:t>phone: Số điện thoại</a:t>
            </a:r>
          </a:p>
          <a:p>
            <a:pPr lvl="1" algn="l">
              <a:lnSpc>
                <a:spcPct val="150000"/>
              </a:lnSpc>
              <a:buChar char="●"/>
            </a:pPr>
            <a:r>
              <a:rPr lang="vi-VN"/>
              <a:t>email: Email</a:t>
            </a:r>
          </a:p>
          <a:p>
            <a:pPr lvl="1" algn="l">
              <a:lnSpc>
                <a:spcPct val="150000"/>
              </a:lnSpc>
              <a:buChar char="●"/>
            </a:pPr>
            <a:r>
              <a:rPr lang="vi-VN"/>
              <a:t>description: Giới thiệu bản thân</a:t>
            </a:r>
          </a:p>
          <a:p>
            <a:pPr lvl="1" algn="l">
              <a:lnSpc>
                <a:spcPct val="150000"/>
              </a:lnSpc>
              <a:buChar char="●"/>
            </a:pPr>
            <a:r>
              <a:rPr lang="vi-VN"/>
              <a:t>linkProject: Link project</a:t>
            </a:r>
          </a:p>
          <a:p>
            <a:pPr lvl="1" algn="l">
              <a:lnSpc>
                <a:spcPct val="150000"/>
              </a:lnSpc>
              <a:buChar char="●"/>
            </a:pPr>
            <a:r>
              <a:rPr lang="vi-VN"/>
              <a:t>city: Ứng tuyển tại thành phố nào</a:t>
            </a:r>
          </a:p>
          <a:p>
            <a:pPr lvl="1" algn="l">
              <a:lnSpc>
                <a:spcPct val="150000"/>
              </a:lnSpc>
              <a:buChar char="●"/>
            </a:pPr>
            <a:r>
              <a:rPr lang="vi-VN"/>
              <a:t>statusRead: Trạng thái đã vào đọc CV hay chưa (true/false)</a:t>
            </a:r>
          </a:p>
          <a:p>
            <a:pPr lvl="1" algn="l">
              <a:lnSpc>
                <a:spcPct val="150000"/>
              </a:lnSpc>
              <a:buChar char="●"/>
            </a:pPr>
            <a:r>
              <a:rPr lang="vi-VN"/>
              <a:t>createAt: Ngày gửi (Ví dụ: 29-04-2023 21:22:17)</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Chữa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1.4. </a:t>
            </a:r>
            <a:r>
              <a:rPr lang="vi-VN"/>
              <a:t>API Mẫu</a:t>
            </a:r>
            <a:endParaRPr lang="en-US" dirty="0"/>
          </a:p>
        </p:txBody>
      </p:sp>
    </p:spTree>
    <p:extLst>
      <p:ext uri="{BB962C8B-B14F-4D97-AF65-F5344CB8AC3E}">
        <p14:creationId xmlns:p14="http://schemas.microsoft.com/office/powerpoint/2010/main" val="230316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29"/>
          <p:cNvSpPr txBox="1">
            <a:spLocks noGrp="1"/>
          </p:cNvSpPr>
          <p:nvPr>
            <p:ph type="subTitle" idx="1"/>
          </p:nvPr>
        </p:nvSpPr>
        <p:spPr>
          <a:xfrm>
            <a:off x="1701987" y="1015569"/>
            <a:ext cx="2907900" cy="6414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fr-FR" sz="1600"/>
              <a:t>Chữa bài project cuối khóa</a:t>
            </a:r>
            <a:endParaRPr sz="1600" dirty="0"/>
          </a:p>
        </p:txBody>
      </p:sp>
      <p:sp>
        <p:nvSpPr>
          <p:cNvPr id="1137" name="Google Shape;1137;p29"/>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01</a:t>
            </a:r>
            <a:endParaRPr>
              <a:latin typeface="Barlow Condensed SemiBold"/>
              <a:ea typeface="Barlow Condensed SemiBold"/>
              <a:cs typeface="Barlow Condensed SemiBold"/>
              <a:sym typeface="Barlow Condensed SemiBold"/>
            </a:endParaRPr>
          </a:p>
        </p:txBody>
      </p:sp>
      <p:sp>
        <p:nvSpPr>
          <p:cNvPr id="1138" name="Google Shape;1138;p29"/>
          <p:cNvSpPr txBox="1">
            <a:spLocks noGrp="1"/>
          </p:cNvSpPr>
          <p:nvPr>
            <p:ph type="title"/>
          </p:nvPr>
        </p:nvSpPr>
        <p:spPr>
          <a:xfrm>
            <a:off x="720000" y="2551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a:t>
            </a:r>
            <a:endParaRPr>
              <a:solidFill>
                <a:schemeClr val="lt1"/>
              </a:solidFill>
              <a:latin typeface="Barlow Condensed"/>
              <a:ea typeface="Barlow Condensed"/>
              <a:cs typeface="Barlow Condensed"/>
              <a:sym typeface="Barlow Condensed"/>
            </a:endParaRPr>
          </a:p>
        </p:txBody>
      </p:sp>
    </p:spTree>
    <p:extLst>
      <p:ext uri="{BB962C8B-B14F-4D97-AF65-F5344CB8AC3E}">
        <p14:creationId xmlns:p14="http://schemas.microsoft.com/office/powerpoint/2010/main" val="3347918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7"/>
            <a:ext cx="7425031" cy="148171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Đề bài: Làm trang web tuyển dụng ngành lập trình.</a:t>
            </a:r>
          </a:p>
          <a:p>
            <a:pPr marL="457200" lvl="0" indent="-317500" algn="l" rtl="0">
              <a:lnSpc>
                <a:spcPct val="150000"/>
              </a:lnSpc>
              <a:spcBef>
                <a:spcPts val="0"/>
              </a:spcBef>
              <a:spcAft>
                <a:spcPts val="0"/>
              </a:spcAft>
              <a:buSzPts val="1400"/>
              <a:buChar char="●"/>
            </a:pPr>
            <a:r>
              <a:rPr lang="vi-VN"/>
              <a:t>Mô tả: Website tuyển dụng ngành lập trình là nơi để đăng những bài viết tuyển dụng liên quan đến các công việc lập trình, cho phép các công ty đăng các công việc (job) lên trên đó và người dùng có thể truy cập lên trang chủ để tìm kiếm công việc phù hợp.</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Chữa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1.1. Giới thiệu bài toán.</a:t>
            </a:r>
            <a:endParaRPr lang="en-US" dirty="0"/>
          </a:p>
        </p:txBody>
      </p:sp>
    </p:spTree>
    <p:extLst>
      <p:ext uri="{BB962C8B-B14F-4D97-AF65-F5344CB8AC3E}">
        <p14:creationId xmlns:p14="http://schemas.microsoft.com/office/powerpoint/2010/main" val="37636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7"/>
            <a:ext cx="7425031" cy="241546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Trang đăng nhập</a:t>
            </a:r>
            <a:r>
              <a:rPr lang="en-US"/>
              <a:t>: </a:t>
            </a:r>
            <a:r>
              <a:rPr lang="vi-VN"/>
              <a:t>Nhập email, password.</a:t>
            </a:r>
          </a:p>
          <a:p>
            <a:pPr marL="457200" lvl="0" indent="-317500" algn="l" rtl="0">
              <a:lnSpc>
                <a:spcPct val="150000"/>
              </a:lnSpc>
              <a:spcBef>
                <a:spcPts val="0"/>
              </a:spcBef>
              <a:spcAft>
                <a:spcPts val="0"/>
              </a:spcAft>
              <a:buSzPts val="1400"/>
              <a:buChar char="●"/>
            </a:pPr>
            <a:r>
              <a:rPr lang="vi-VN"/>
              <a:t>Trang đăng ký</a:t>
            </a:r>
            <a:r>
              <a:rPr lang="en-US"/>
              <a:t>: </a:t>
            </a:r>
            <a:r>
              <a:rPr lang="vi-VN"/>
              <a:t>Tên công ty, số điện thoại, email, password.</a:t>
            </a:r>
          </a:p>
          <a:p>
            <a:pPr marL="457200" lvl="0" indent="-317500" algn="l" rtl="0">
              <a:lnSpc>
                <a:spcPct val="150000"/>
              </a:lnSpc>
              <a:spcBef>
                <a:spcPts val="0"/>
              </a:spcBef>
              <a:spcAft>
                <a:spcPts val="0"/>
              </a:spcAft>
              <a:buSzPts val="1400"/>
              <a:buChar char="●"/>
            </a:pPr>
            <a:r>
              <a:rPr lang="vi-VN"/>
              <a:t>Trang dashboard tổng quan</a:t>
            </a:r>
            <a:r>
              <a:rPr lang="en-US"/>
              <a:t>:</a:t>
            </a:r>
            <a:endParaRPr lang="vi-VN"/>
          </a:p>
          <a:p>
            <a:pPr lvl="1" algn="l">
              <a:lnSpc>
                <a:spcPct val="150000"/>
              </a:lnSpc>
              <a:buChar char="●"/>
            </a:pPr>
            <a:r>
              <a:rPr lang="vi-VN"/>
              <a:t>Thống kê số lượng job, job đang bật, job đang tắt.</a:t>
            </a:r>
          </a:p>
          <a:p>
            <a:pPr lvl="1" algn="l">
              <a:lnSpc>
                <a:spcPct val="150000"/>
              </a:lnSpc>
              <a:buChar char="●"/>
            </a:pPr>
            <a:r>
              <a:rPr lang="vi-VN"/>
              <a:t>Thống kê số lượng CV, CV chưa đọc, CV đã đọc.</a:t>
            </a:r>
          </a:p>
          <a:p>
            <a:pPr lvl="1" algn="l">
              <a:lnSpc>
                <a:spcPct val="150000"/>
              </a:lnSpc>
              <a:buChar char="●"/>
            </a:pPr>
            <a:r>
              <a:rPr lang="vi-VN"/>
              <a:t>Hiển thị một số thông tin cơ bản của công ty.</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Chữa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1.2. Trang admin cho nhà tuyển dụng.</a:t>
            </a:r>
            <a:endParaRPr lang="en-US" dirty="0"/>
          </a:p>
        </p:txBody>
      </p:sp>
    </p:spTree>
    <p:extLst>
      <p:ext uri="{BB962C8B-B14F-4D97-AF65-F5344CB8AC3E}">
        <p14:creationId xmlns:p14="http://schemas.microsoft.com/office/powerpoint/2010/main" val="165618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7"/>
            <a:ext cx="7425031" cy="401203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Trang cấu hình thông tin công ty</a:t>
            </a:r>
            <a:r>
              <a:rPr lang="en-US"/>
              <a:t>: </a:t>
            </a:r>
            <a:r>
              <a:rPr lang="vi-VN"/>
              <a:t>Tên công ty</a:t>
            </a:r>
            <a:r>
              <a:rPr lang="en-US"/>
              <a:t>, e</a:t>
            </a:r>
            <a:r>
              <a:rPr lang="vi-VN"/>
              <a:t>mail</a:t>
            </a:r>
            <a:r>
              <a:rPr lang="en-US"/>
              <a:t>, s</a:t>
            </a:r>
            <a:r>
              <a:rPr lang="vi-VN"/>
              <a:t>ố điện thoại</a:t>
            </a:r>
            <a:r>
              <a:rPr lang="en-US"/>
              <a:t>, đ</a:t>
            </a:r>
            <a:r>
              <a:rPr lang="vi-VN"/>
              <a:t>ịa chỉ</a:t>
            </a:r>
            <a:r>
              <a:rPr lang="en-US"/>
              <a:t>, s</a:t>
            </a:r>
            <a:r>
              <a:rPr lang="vi-VN"/>
              <a:t>ố lượng nhân sự</a:t>
            </a:r>
            <a:r>
              <a:rPr lang="en-US"/>
              <a:t>, t</a:t>
            </a:r>
            <a:r>
              <a:rPr lang="vi-VN"/>
              <a:t>hời gian làm việc</a:t>
            </a:r>
            <a:r>
              <a:rPr lang="en-US"/>
              <a:t>, l</a:t>
            </a:r>
            <a:r>
              <a:rPr lang="vi-VN"/>
              <a:t>ink website</a:t>
            </a:r>
            <a:r>
              <a:rPr lang="en-US"/>
              <a:t>, m</a:t>
            </a:r>
            <a:r>
              <a:rPr lang="vi-VN"/>
              <a:t>ô tả ngắn</a:t>
            </a:r>
            <a:r>
              <a:rPr lang="en-US"/>
              <a:t>, m</a:t>
            </a:r>
            <a:r>
              <a:rPr lang="vi-VN"/>
              <a:t>ô tả chi tiết</a:t>
            </a:r>
            <a:r>
              <a:rPr lang="en-US"/>
              <a:t>.</a:t>
            </a:r>
            <a:endParaRPr lang="vi-VN"/>
          </a:p>
          <a:p>
            <a:pPr marL="457200" lvl="0" indent="-317500" algn="l" rtl="0">
              <a:lnSpc>
                <a:spcPct val="150000"/>
              </a:lnSpc>
              <a:spcBef>
                <a:spcPts val="0"/>
              </a:spcBef>
              <a:spcAft>
                <a:spcPts val="0"/>
              </a:spcAft>
              <a:buSzPts val="1400"/>
              <a:buChar char="●"/>
            </a:pPr>
            <a:r>
              <a:rPr lang="vi-VN"/>
              <a:t>Trang quản lý job</a:t>
            </a:r>
          </a:p>
          <a:p>
            <a:pPr lvl="1" algn="l">
              <a:lnSpc>
                <a:spcPct val="150000"/>
              </a:lnSpc>
              <a:buChar char="●"/>
            </a:pPr>
            <a:r>
              <a:rPr lang="vi-VN"/>
              <a:t>Tạo job mới</a:t>
            </a:r>
            <a:r>
              <a:rPr lang="en-US"/>
              <a:t>: </a:t>
            </a:r>
            <a:r>
              <a:rPr lang="vi-VN"/>
              <a:t>Tên job</a:t>
            </a:r>
            <a:r>
              <a:rPr lang="en-US"/>
              <a:t>, t</a:t>
            </a:r>
            <a:r>
              <a:rPr lang="vi-VN"/>
              <a:t>ags (html, css, js,... lấy từ api)</a:t>
            </a:r>
            <a:r>
              <a:rPr lang="en-US"/>
              <a:t>, t</a:t>
            </a:r>
            <a:r>
              <a:rPr lang="vi-VN"/>
              <a:t>hành phố</a:t>
            </a:r>
            <a:r>
              <a:rPr lang="en-US"/>
              <a:t>, m</a:t>
            </a:r>
            <a:r>
              <a:rPr lang="vi-VN"/>
              <a:t>ức lương</a:t>
            </a:r>
            <a:r>
              <a:rPr lang="en-US"/>
              <a:t>, m</a:t>
            </a:r>
            <a:r>
              <a:rPr lang="vi-VN"/>
              <a:t>ô tả job</a:t>
            </a:r>
            <a:r>
              <a:rPr lang="en-US"/>
              <a:t>, t</a:t>
            </a:r>
            <a:r>
              <a:rPr lang="vi-VN"/>
              <a:t>rạng thái (bật/tắt)</a:t>
            </a:r>
            <a:r>
              <a:rPr lang="en-US"/>
              <a:t>, t</a:t>
            </a:r>
            <a:r>
              <a:rPr lang="vi-VN"/>
              <a:t>hời gian đăng bài (tự động lấy thời gian hiện tại)</a:t>
            </a:r>
            <a:r>
              <a:rPr lang="en-US"/>
              <a:t>, </a:t>
            </a:r>
            <a:r>
              <a:rPr lang="vi-VN"/>
              <a:t>idCompany (tự động lấy trong cookie)</a:t>
            </a:r>
            <a:r>
              <a:rPr lang="en-US"/>
              <a:t>.</a:t>
            </a:r>
          </a:p>
          <a:p>
            <a:pPr lvl="1" algn="l">
              <a:lnSpc>
                <a:spcPct val="150000"/>
              </a:lnSpc>
              <a:buChar char="●"/>
            </a:pPr>
            <a:r>
              <a:rPr lang="en-US"/>
              <a:t>Danh sách job:</a:t>
            </a:r>
          </a:p>
          <a:p>
            <a:pPr lvl="2" algn="l">
              <a:lnSpc>
                <a:spcPct val="150000"/>
              </a:lnSpc>
              <a:buChar char="●"/>
            </a:pPr>
            <a:r>
              <a:rPr lang="vi-VN"/>
              <a:t>Một bảng gồm các cột: Tên job, tags, mức lương, thời gian đăng bài, thời gian cập nhật, trạng thái, hành động.</a:t>
            </a:r>
            <a:endParaRPr lang="en-US"/>
          </a:p>
          <a:p>
            <a:pPr lvl="2" algn="l">
              <a:lnSpc>
                <a:spcPct val="150000"/>
              </a:lnSpc>
              <a:buChar char="●"/>
            </a:pPr>
            <a:r>
              <a:rPr lang="en-US"/>
              <a:t>Cột hành động: Nút xem chi tiết, nút chỉnh sửa job (khi chỉnh sửa job gửi lên thời gian hiện tại), nút xóa job.</a:t>
            </a:r>
          </a:p>
          <a:p>
            <a:pPr lvl="2" algn="l">
              <a:lnSpc>
                <a:spcPct val="150000"/>
              </a:lnSpc>
              <a:buChar char="●"/>
            </a:pPr>
            <a:endParaRPr lang="en-US"/>
          </a:p>
          <a:p>
            <a:pPr lvl="1" algn="l">
              <a:lnSpc>
                <a:spcPct val="150000"/>
              </a:lnSpc>
              <a:buChar char="●"/>
            </a:pPr>
            <a:endParaRPr lang="vi-VN"/>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Chữa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1.2. Trang admin cho nhà tuyển dụng.</a:t>
            </a:r>
            <a:endParaRPr lang="en-US" dirty="0"/>
          </a:p>
        </p:txBody>
      </p:sp>
    </p:spTree>
    <p:extLst>
      <p:ext uri="{BB962C8B-B14F-4D97-AF65-F5344CB8AC3E}">
        <p14:creationId xmlns:p14="http://schemas.microsoft.com/office/powerpoint/2010/main" val="49039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7"/>
            <a:ext cx="7425031" cy="401203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Trang quản lý job</a:t>
            </a:r>
          </a:p>
          <a:p>
            <a:pPr lvl="1" algn="l">
              <a:lnSpc>
                <a:spcPct val="150000"/>
              </a:lnSpc>
              <a:buChar char="●"/>
            </a:pPr>
            <a:r>
              <a:rPr lang="en-US"/>
              <a:t>Trang chi tiết job: </a:t>
            </a:r>
            <a:r>
              <a:rPr lang="vi-VN"/>
              <a:t>Tên job</a:t>
            </a:r>
            <a:r>
              <a:rPr lang="en-US"/>
              <a:t>, t</a:t>
            </a:r>
            <a:r>
              <a:rPr lang="vi-VN"/>
              <a:t>rạng thái (bật/tắt)</a:t>
            </a:r>
            <a:r>
              <a:rPr lang="en-US"/>
              <a:t>, t</a:t>
            </a:r>
            <a:r>
              <a:rPr lang="vi-VN"/>
              <a:t>ags (html, css, js)</a:t>
            </a:r>
            <a:r>
              <a:rPr lang="en-US"/>
              <a:t>, m</a:t>
            </a:r>
            <a:r>
              <a:rPr lang="vi-VN"/>
              <a:t>ức lương</a:t>
            </a:r>
            <a:r>
              <a:rPr lang="en-US"/>
              <a:t>, t</a:t>
            </a:r>
            <a:r>
              <a:rPr lang="vi-VN"/>
              <a:t>hời gian đăng bài (tự động lấy thời gian hiện tại)</a:t>
            </a:r>
            <a:r>
              <a:rPr lang="en-US"/>
              <a:t>, t</a:t>
            </a:r>
            <a:r>
              <a:rPr lang="vi-VN"/>
              <a:t>hời gian cập nhật bài</a:t>
            </a:r>
            <a:r>
              <a:rPr lang="en-US"/>
              <a:t>, t</a:t>
            </a:r>
            <a:r>
              <a:rPr lang="vi-VN"/>
              <a:t>hành phố</a:t>
            </a:r>
            <a:r>
              <a:rPr lang="en-US"/>
              <a:t>, m</a:t>
            </a:r>
            <a:r>
              <a:rPr lang="vi-VN"/>
              <a:t>ô tả job</a:t>
            </a:r>
            <a:r>
              <a:rPr lang="en-US"/>
              <a:t>.</a:t>
            </a:r>
          </a:p>
          <a:p>
            <a:pPr>
              <a:lnSpc>
                <a:spcPct val="150000"/>
              </a:lnSpc>
            </a:pPr>
            <a:r>
              <a:rPr lang="vi-VN"/>
              <a:t>Trang quản lý CV</a:t>
            </a:r>
            <a:endParaRPr lang="en-US"/>
          </a:p>
          <a:p>
            <a:pPr lvl="1" algn="l">
              <a:lnSpc>
                <a:spcPct val="150000"/>
              </a:lnSpc>
              <a:buChar char="●"/>
            </a:pPr>
            <a:r>
              <a:rPr lang="vi-VN"/>
              <a:t>Danh sách CV</a:t>
            </a:r>
            <a:r>
              <a:rPr lang="en-US"/>
              <a:t>: Tên job, họ tên, số điện thoại, email, ngày gửi, trạng thái (đã xem/chưa xem), hành động (nút xóa, nút xem chi tiết – click vào chuyển trạng thái từ chưa đọc thành đã đọc)</a:t>
            </a:r>
            <a:r>
              <a:rPr lang="vi-VN"/>
              <a:t>.</a:t>
            </a:r>
            <a:endParaRPr lang="en-US"/>
          </a:p>
          <a:p>
            <a:pPr lvl="1" algn="l">
              <a:lnSpc>
                <a:spcPct val="150000"/>
              </a:lnSpc>
              <a:buChar char="●"/>
            </a:pPr>
            <a:r>
              <a:rPr lang="en-US"/>
              <a:t>Chi tiết CV:</a:t>
            </a:r>
          </a:p>
          <a:p>
            <a:pPr lvl="2" algn="l">
              <a:lnSpc>
                <a:spcPct val="150000"/>
              </a:lnSpc>
              <a:buChar char="●"/>
            </a:pPr>
            <a:r>
              <a:rPr lang="vi-VN"/>
              <a:t>Thông tin ứng viên: Họ tên, ngày gửi, số điện thoại, email, giới thiệu bản thân, thành phố ứng tuyển, danh sách link project đã làm.</a:t>
            </a:r>
          </a:p>
          <a:p>
            <a:pPr lvl="2" algn="l">
              <a:lnSpc>
                <a:spcPct val="150000"/>
              </a:lnSpc>
              <a:buChar char="●"/>
            </a:pPr>
            <a:r>
              <a:rPr lang="vi-VN"/>
              <a:t>Thông tin job mà ứng viên đã ứng tuyển: Tên job, tags, mức lương, mô tả.</a:t>
            </a:r>
            <a:endParaRPr lang="en-US"/>
          </a:p>
          <a:p>
            <a:pPr lvl="2" algn="l">
              <a:lnSpc>
                <a:spcPct val="150000"/>
              </a:lnSpc>
              <a:buChar char="●"/>
            </a:pPr>
            <a:endParaRPr lang="en-US"/>
          </a:p>
          <a:p>
            <a:pPr lvl="1" algn="l">
              <a:lnSpc>
                <a:spcPct val="150000"/>
              </a:lnSpc>
              <a:buChar char="●"/>
            </a:pPr>
            <a:endParaRPr lang="vi-VN"/>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Chữa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1.2. Trang admin cho nhà tuyển dụng.</a:t>
            </a:r>
            <a:endParaRPr lang="en-US" dirty="0"/>
          </a:p>
        </p:txBody>
      </p:sp>
    </p:spTree>
    <p:extLst>
      <p:ext uri="{BB962C8B-B14F-4D97-AF65-F5344CB8AC3E}">
        <p14:creationId xmlns:p14="http://schemas.microsoft.com/office/powerpoint/2010/main" val="1084448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7"/>
            <a:ext cx="7425031" cy="401203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Trang chủ:</a:t>
            </a:r>
          </a:p>
          <a:p>
            <a:pPr lvl="1" algn="l">
              <a:lnSpc>
                <a:spcPct val="150000"/>
              </a:lnSpc>
              <a:buChar char="●"/>
            </a:pPr>
            <a:r>
              <a:rPr lang="vi-VN"/>
              <a:t>Nút đăng ký làm nhà tuyển dụng.</a:t>
            </a:r>
          </a:p>
          <a:p>
            <a:pPr lvl="1" algn="l">
              <a:lnSpc>
                <a:spcPct val="150000"/>
              </a:lnSpc>
              <a:buChar char="●"/>
            </a:pPr>
            <a:r>
              <a:rPr lang="vi-VN"/>
              <a:t>Hiển thị dropdown chọn thành phố + thanh search để người dùng tìm kiếm việc. Ví dụ: Hà Nội, TP. Hồ Chí Minh, Đà Nẵng, …</a:t>
            </a:r>
          </a:p>
          <a:p>
            <a:pPr lvl="1" algn="l">
              <a:lnSpc>
                <a:spcPct val="150000"/>
              </a:lnSpc>
              <a:buChar char="●"/>
            </a:pPr>
            <a:r>
              <a:rPr lang="vi-VN"/>
              <a:t>Hiển thị danh sách các kỹ năng (khi click vào sẽ hiển thị danh sách các job liên quan đến kỹ năng đó). Ví dụ: HTML, CSS, Javascript, ReactJS, NodeJS, Java, PHP,...</a:t>
            </a:r>
          </a:p>
          <a:p>
            <a:pPr lvl="1" algn="l">
              <a:lnSpc>
                <a:spcPct val="150000"/>
              </a:lnSpc>
              <a:buChar char="●"/>
            </a:pPr>
            <a:r>
              <a:rPr lang="vi-VN"/>
              <a:t>Hiển thị danh sách một số công ty (khi click sẽ vào trang chi tiết công ty đó). Ví dụ: ACB, Samsung, Sun*, …</a:t>
            </a:r>
            <a:endParaRPr lang="en-US"/>
          </a:p>
          <a:p>
            <a:pPr lvl="2" algn="l">
              <a:lnSpc>
                <a:spcPct val="150000"/>
              </a:lnSpc>
              <a:buChar char="●"/>
            </a:pPr>
            <a:endParaRPr lang="en-US"/>
          </a:p>
          <a:p>
            <a:pPr lvl="1" algn="l">
              <a:lnSpc>
                <a:spcPct val="150000"/>
              </a:lnSpc>
              <a:buChar char="●"/>
            </a:pPr>
            <a:endParaRPr lang="vi-VN"/>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Chữa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1.3. </a:t>
            </a:r>
            <a:r>
              <a:rPr lang="vi-VN"/>
              <a:t>Trang web cho người dùng vào tìm việc.</a:t>
            </a:r>
            <a:endParaRPr lang="en-US" dirty="0"/>
          </a:p>
        </p:txBody>
      </p:sp>
    </p:spTree>
    <p:extLst>
      <p:ext uri="{BB962C8B-B14F-4D97-AF65-F5344CB8AC3E}">
        <p14:creationId xmlns:p14="http://schemas.microsoft.com/office/powerpoint/2010/main" val="414540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7"/>
            <a:ext cx="7425031" cy="401203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Trang kết quả tìm kiếm: (Sau khi người dùng tìm kiếm sẽ chuyển đến trang này).</a:t>
            </a:r>
          </a:p>
          <a:p>
            <a:pPr lvl="1" algn="l">
              <a:lnSpc>
                <a:spcPct val="150000"/>
              </a:lnSpc>
              <a:buChar char="●"/>
            </a:pPr>
            <a:r>
              <a:rPr lang="vi-VN"/>
              <a:t>Danh sách các job liên quan đến: khu vực (nếu có) + từ khóa tìm kiếm (nếu có).</a:t>
            </a:r>
          </a:p>
          <a:p>
            <a:pPr lvl="1" algn="l">
              <a:lnSpc>
                <a:spcPct val="150000"/>
              </a:lnSpc>
              <a:buChar char="●"/>
            </a:pPr>
            <a:r>
              <a:rPr lang="vi-VN"/>
              <a:t>Mỗi job show ra một số thông tin cơ bản: tiêu đề, lương, tags, thành phố, thời gian đăng bài, tên công ty. Khi click vào 1 job sẽ sang trang chi tiết job đó.</a:t>
            </a:r>
            <a:endParaRPr lang="en-US"/>
          </a:p>
          <a:p>
            <a:pPr lvl="1" algn="l">
              <a:lnSpc>
                <a:spcPct val="150000"/>
              </a:lnSpc>
              <a:buChar char="●"/>
            </a:pPr>
            <a:endParaRPr lang="vi-VN"/>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Chữa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1.3. </a:t>
            </a:r>
            <a:r>
              <a:rPr lang="vi-VN"/>
              <a:t>Trang web cho người dùng vào tìm việc.</a:t>
            </a:r>
            <a:endParaRPr lang="en-US" dirty="0"/>
          </a:p>
        </p:txBody>
      </p:sp>
    </p:spTree>
    <p:extLst>
      <p:ext uri="{BB962C8B-B14F-4D97-AF65-F5344CB8AC3E}">
        <p14:creationId xmlns:p14="http://schemas.microsoft.com/office/powerpoint/2010/main" val="2737921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7"/>
            <a:ext cx="7425031" cy="401203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Trang chi tiết 1 job: (Một số thông tin cơ bản).</a:t>
            </a:r>
          </a:p>
          <a:p>
            <a:pPr lvl="1" algn="l">
              <a:lnSpc>
                <a:spcPct val="150000"/>
              </a:lnSpc>
              <a:buChar char="●"/>
            </a:pPr>
            <a:r>
              <a:rPr lang="vi-VN"/>
              <a:t>Tên job</a:t>
            </a:r>
          </a:p>
          <a:p>
            <a:pPr lvl="1" algn="l">
              <a:lnSpc>
                <a:spcPct val="150000"/>
              </a:lnSpc>
              <a:buChar char="●"/>
            </a:pPr>
            <a:r>
              <a:rPr lang="vi-VN"/>
              <a:t>Nút ứng tuyển (Khi click vào link xuống form ứng tuyển).</a:t>
            </a:r>
          </a:p>
          <a:p>
            <a:pPr lvl="1" algn="l">
              <a:lnSpc>
                <a:spcPct val="150000"/>
              </a:lnSpc>
              <a:buChar char="●"/>
            </a:pPr>
            <a:r>
              <a:rPr lang="vi-VN"/>
              <a:t>Tags (html, css, js)</a:t>
            </a:r>
          </a:p>
          <a:p>
            <a:pPr lvl="1" algn="l">
              <a:lnSpc>
                <a:spcPct val="150000"/>
              </a:lnSpc>
              <a:buChar char="●"/>
            </a:pPr>
            <a:r>
              <a:rPr lang="vi-VN"/>
              <a:t>Thành phố</a:t>
            </a:r>
          </a:p>
          <a:p>
            <a:pPr lvl="1" algn="l">
              <a:lnSpc>
                <a:spcPct val="150000"/>
              </a:lnSpc>
              <a:buChar char="●"/>
            </a:pPr>
            <a:r>
              <a:rPr lang="vi-VN"/>
              <a:t>Mức lương</a:t>
            </a:r>
          </a:p>
          <a:p>
            <a:pPr lvl="1" algn="l">
              <a:lnSpc>
                <a:spcPct val="150000"/>
              </a:lnSpc>
              <a:buChar char="●"/>
            </a:pPr>
            <a:r>
              <a:rPr lang="vi-VN"/>
              <a:t>Địa chỉ công ty</a:t>
            </a:r>
          </a:p>
          <a:p>
            <a:pPr lvl="1" algn="l">
              <a:lnSpc>
                <a:spcPct val="150000"/>
              </a:lnSpc>
              <a:buChar char="●"/>
            </a:pPr>
            <a:r>
              <a:rPr lang="vi-VN"/>
              <a:t>Thời gian đăng bài</a:t>
            </a:r>
          </a:p>
          <a:p>
            <a:pPr lvl="1" algn="l">
              <a:lnSpc>
                <a:spcPct val="150000"/>
              </a:lnSpc>
              <a:buChar char="●"/>
            </a:pPr>
            <a:r>
              <a:rPr lang="vi-VN"/>
              <a:t>Mô tả job</a:t>
            </a:r>
          </a:p>
          <a:p>
            <a:pPr lvl="1" algn="l">
              <a:lnSpc>
                <a:spcPct val="150000"/>
              </a:lnSpc>
              <a:buChar char="●"/>
            </a:pPr>
            <a:r>
              <a:rPr lang="vi-VN"/>
              <a:t>Giới thiệu công ty</a:t>
            </a:r>
          </a:p>
          <a:p>
            <a:pPr lvl="1" algn="l">
              <a:lnSpc>
                <a:spcPct val="150000"/>
              </a:lnSpc>
              <a:buChar char="●"/>
            </a:pPr>
            <a:r>
              <a:rPr lang="vi-VN"/>
              <a:t>Form ứng tuyển</a:t>
            </a:r>
            <a:r>
              <a:rPr lang="en-US"/>
              <a:t>: </a:t>
            </a:r>
            <a:r>
              <a:rPr lang="vi-VN"/>
              <a:t>idJob</a:t>
            </a:r>
            <a:r>
              <a:rPr lang="en-US"/>
              <a:t>, </a:t>
            </a:r>
            <a:r>
              <a:rPr lang="vi-VN"/>
              <a:t>idCompany</a:t>
            </a:r>
            <a:r>
              <a:rPr lang="en-US"/>
              <a:t>, h</a:t>
            </a:r>
            <a:r>
              <a:rPr lang="vi-VN"/>
              <a:t>ọ tên</a:t>
            </a:r>
            <a:r>
              <a:rPr lang="en-US"/>
              <a:t>, s</a:t>
            </a:r>
            <a:r>
              <a:rPr lang="vi-VN"/>
              <a:t>ố điện thoại</a:t>
            </a:r>
            <a:r>
              <a:rPr lang="en-US"/>
              <a:t>, e</a:t>
            </a:r>
            <a:r>
              <a:rPr lang="vi-VN"/>
              <a:t>mail</a:t>
            </a:r>
            <a:r>
              <a:rPr lang="en-US"/>
              <a:t>, g</a:t>
            </a:r>
            <a:r>
              <a:rPr lang="vi-VN"/>
              <a:t>iới thiệu bản th</a:t>
            </a:r>
            <a:r>
              <a:rPr lang="en-US"/>
              <a:t>â</a:t>
            </a:r>
            <a:r>
              <a:rPr lang="vi-VN"/>
              <a:t>n</a:t>
            </a:r>
            <a:r>
              <a:rPr lang="en-US"/>
              <a:t>, d</a:t>
            </a:r>
            <a:r>
              <a:rPr lang="vi-VN"/>
              <a:t>anh sách link project đã làm</a:t>
            </a:r>
            <a:r>
              <a:rPr lang="en-US"/>
              <a:t>, t</a:t>
            </a:r>
            <a:r>
              <a:rPr lang="vi-VN"/>
              <a:t>hời gian gửi (tự động lấy t</a:t>
            </a:r>
            <a:r>
              <a:rPr lang="en-US"/>
              <a:t>hời </a:t>
            </a:r>
            <a:r>
              <a:rPr lang="vi-VN"/>
              <a:t>gian hiện tại)</a:t>
            </a:r>
            <a:r>
              <a:rPr lang="en-US"/>
              <a:t>.</a:t>
            </a:r>
            <a:endParaRPr lang="vi-VN"/>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Chữa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1.3. </a:t>
            </a:r>
            <a:r>
              <a:rPr lang="vi-VN"/>
              <a:t>Trang web cho người dùng vào tìm việc.</a:t>
            </a:r>
            <a:endParaRPr lang="en-US" dirty="0"/>
          </a:p>
        </p:txBody>
      </p:sp>
    </p:spTree>
    <p:extLst>
      <p:ext uri="{BB962C8B-B14F-4D97-AF65-F5344CB8AC3E}">
        <p14:creationId xmlns:p14="http://schemas.microsoft.com/office/powerpoint/2010/main" val="2876923732"/>
      </p:ext>
    </p:extLst>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2390</TotalTime>
  <Words>1442</Words>
  <Application>Microsoft Office PowerPoint</Application>
  <PresentationFormat>On-screen Show (16:9)</PresentationFormat>
  <Paragraphs>127</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Barlow</vt:lpstr>
      <vt:lpstr>Barlow Condensed SemiBold</vt:lpstr>
      <vt:lpstr>Arial</vt:lpstr>
      <vt:lpstr>Barlow Condensed</vt:lpstr>
      <vt:lpstr>Anaheim</vt:lpstr>
      <vt:lpstr>Montserrat</vt:lpstr>
      <vt:lpstr>Software Developer Engineer Job Description by Slidesgo</vt:lpstr>
      <vt:lpstr>KHÓA HỌC FRONT-END  Bài 44: Chữa bài project cuối khóa</vt:lpstr>
      <vt:lpstr>Nội dung</vt:lpstr>
      <vt:lpstr>01. Chữa bài project cuối khóa</vt:lpstr>
      <vt:lpstr>01. Chữa bài project cuối khóa</vt:lpstr>
      <vt:lpstr>01. Chữa bài project cuối khóa</vt:lpstr>
      <vt:lpstr>01. Chữa bài project cuối khóa</vt:lpstr>
      <vt:lpstr>01. Chữa bài project cuối khóa</vt:lpstr>
      <vt:lpstr>01. Chữa bài project cuối khóa</vt:lpstr>
      <vt:lpstr>01. Chữa bài project cuối khóa</vt:lpstr>
      <vt:lpstr>01. Chữa bài project cuối khóa</vt:lpstr>
      <vt:lpstr>01. Chữa bài project cuối khóa</vt:lpstr>
      <vt:lpstr>01. Chữa bài project cuối khóa</vt:lpstr>
      <vt:lpstr>01. Chữa bài project cuối khóa</vt:lpstr>
      <vt:lpstr>01. Chữa bài project cuối khóa</vt:lpstr>
      <vt:lpstr>01. Chữa bài project cuối khóa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FRONT-END  Buổi 01: Giới thiệu khóa học, học HTML</dc:title>
  <cp:lastModifiedBy>Admin</cp:lastModifiedBy>
  <cp:revision>137</cp:revision>
  <dcterms:modified xsi:type="dcterms:W3CDTF">2023-05-07T08:48:56Z</dcterms:modified>
</cp:coreProperties>
</file>