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C51B-50DF-E2FA-C997-E3244E1C1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05CD4-E511-74D2-9445-3258B9DB7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0A538-151B-F966-FCF7-A540D7D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0DEC-339D-4586-8FB6-F6466199300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BE791-7C44-484F-E99E-E59E8A6D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3932D-8219-6633-0ABA-49E5E813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0319-A310-4DBA-A886-03294FA8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1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E9D7-C2C6-074E-C77E-3D25DEC9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211FC-9A2C-0177-13E0-FBED2E1CF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2F8F2-0579-4565-D013-62660220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0DEC-339D-4586-8FB6-F6466199300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E71C-883C-EC58-EC01-F7252392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A3838-B20B-7127-079A-ECCA5E73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0319-A310-4DBA-A886-03294FA8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8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AD065-5AAA-B746-01CE-0ACAC3E58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791A9-726D-E406-ADAF-DF685F57A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817E-4C48-387C-4A45-69684DCB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0DEC-339D-4586-8FB6-F6466199300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91C4-214F-2C38-77E0-D4446B3E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380D6-77A6-C915-C252-DA48A938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0319-A310-4DBA-A886-03294FA8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9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A72E-9DA8-3344-D4F7-A965FD09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89AF-E31A-70B1-6721-D9492C67E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51CC8-B3CE-1657-8DC3-88C0341A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0DEC-339D-4586-8FB6-F6466199300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E5BD7-0B42-5B61-CF39-B083C65F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C6BD-3537-2557-4A90-533A99CF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0319-A310-4DBA-A886-03294FA8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7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6229-211D-EC09-EA97-D3C0BDED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F842F-15DC-BB51-E32D-9B720413C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BCDA4-9BA5-9161-9792-558DF442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0DEC-339D-4586-8FB6-F6466199300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59DF-8D7D-AD9C-9C78-AD230E03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166FA-BBA1-2BE9-F7D9-723BB901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0319-A310-4DBA-A886-03294FA8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97E4-F4E0-C0AB-8466-1A730F5D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061F6-20DE-D366-9320-BF457F661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82C8D-2C29-5631-AC6C-0F8413611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CCCDA-CC23-F216-D946-D50B8E3D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0DEC-339D-4586-8FB6-F6466199300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3CFBF-3E98-A2F2-5B01-69B78BCF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00A55-BA38-66D1-44F8-F1A94F70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0319-A310-4DBA-A886-03294FA8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B134-9691-FABC-8FF2-FEFF8E15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F6CB6-359E-F8A2-9EBF-6CE0E04A7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E569B-1961-2781-140F-4AB1A47C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5A823-9FBE-B047-CFAF-BD2B3D828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0169B-BCFB-993F-C769-C1A9AD64E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5A07D-4E68-EA8D-981F-075F8DAA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0DEC-339D-4586-8FB6-F6466199300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6F739-1428-58DE-FCA2-E11D2199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00812-8E5F-090A-104C-890304D1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0319-A310-4DBA-A886-03294FA8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36B5-CDF8-54CB-C969-ACD293DC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A022D-7295-7F61-7173-4BB1FAA3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0DEC-339D-4586-8FB6-F6466199300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66473-C29B-AD40-E5F9-5DF82894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16284-D9B1-763F-E3FC-0AA9F2A6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0319-A310-4DBA-A886-03294FA8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9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67DA6-CF80-731B-CC5C-0E68CB3B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0DEC-339D-4586-8FB6-F6466199300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68F63-476D-610D-740C-1B739AC6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AA620-36CD-9E01-196C-2A9B045A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0319-A310-4DBA-A886-03294FA8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3E45-831F-57AA-6F92-B7D6D2B4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7FB09-A618-3353-0587-5B925B76B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24024-875E-A29D-C6DD-4FBAE0730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CA506-04C6-5B2D-6F3A-9ACAD851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0DEC-339D-4586-8FB6-F6466199300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E2FC6-3580-B9C8-8E6A-A3730D24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7D46C-4403-E201-3E0D-A32EA35C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0319-A310-4DBA-A886-03294FA8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3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29C3-56DC-DFF8-B665-EE8BBEF9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0780E-576F-F952-3837-B5787E60D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A8496-C5F1-3B45-ACE4-6C23F030D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92EB0-779A-3692-48EF-862FEB4C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0DEC-339D-4586-8FB6-F6466199300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18904-04A4-5E45-E07C-45044799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530F0-2585-57A2-A581-C41675BC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0319-A310-4DBA-A886-03294FA8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543D0-3232-BF9E-4DD3-F1725211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E3D1B-4F3E-A6EC-3F1A-D72A438BA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F16BA-EF1A-9658-8975-061F49C5F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10DEC-339D-4586-8FB6-F6466199300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4D5A-7960-8634-B568-430CACC85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14EB6-303C-428D-CEB2-258769736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A0319-A310-4DBA-A886-03294FA8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9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AD014-1B90-FEE3-82A3-0B872E304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360" y="457200"/>
            <a:ext cx="566128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6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A6966-EB78-8D1D-F04E-74E19FD48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54" y="457200"/>
            <a:ext cx="675409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5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3CA99-C49E-F821-599B-90006928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90" y="457200"/>
            <a:ext cx="625642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8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C823A-F470-0344-A972-4D8657362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182" y="457200"/>
            <a:ext cx="600363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8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A99A7-9D38-C851-664A-CCE1119B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508" y="457200"/>
            <a:ext cx="558698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8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E1029-3091-8532-0CB6-F13A5E39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035" y="457200"/>
            <a:ext cx="401192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8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7F134-DE4C-8B65-6FB6-0E56B6249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7" y="457200"/>
            <a:ext cx="99930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87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5D08D-ECE2-F683-9DCB-939DA866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781" y="457200"/>
            <a:ext cx="553443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1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1C695-434C-F0F6-102F-A94B90B7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593" y="457200"/>
            <a:ext cx="423481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DD7AB-2DF5-8255-BF9E-B98F772D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93" y="457200"/>
            <a:ext cx="888321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9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68ACA-A3AC-037E-AD86-26E96C2A2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010" y="457200"/>
            <a:ext cx="769398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4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EBED3-9B6B-6889-9380-BE2DC0CC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2643"/>
            <a:ext cx="11277600" cy="417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65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27097-B1B9-94E2-D61B-7825439ED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68" y="457200"/>
            <a:ext cx="883806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6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204F9-2B53-8BB4-95F7-F2CC6189C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17" y="457200"/>
            <a:ext cx="910896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73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A02D9-6361-44B6-1611-FC3A784CE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56" y="457200"/>
            <a:ext cx="109056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5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B9C09-A016-219E-2BF0-B09C973D5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324" y="457200"/>
            <a:ext cx="738335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3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1C0AE-785B-61F2-DBA6-DCC4454F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37793"/>
            <a:ext cx="11277600" cy="558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69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1AFA2-D481-1D06-7671-D4DF1B4A2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37793"/>
            <a:ext cx="11277600" cy="558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60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EF8549-2BB4-B95A-581C-7E2CCB7B8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28" y="457200"/>
            <a:ext cx="1029194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26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931319-9DD2-EFF7-15F3-9412354AB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75689"/>
            <a:ext cx="11277600" cy="270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85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F55B5D-56BF-CCCC-EF10-39431EC00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239" y="457200"/>
            <a:ext cx="628952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4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4EC7B-75C5-BBB1-73A0-D36F0E90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89" y="457200"/>
            <a:ext cx="612742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7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67A36-34E4-3541-7997-57148BBE5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4667"/>
            <a:ext cx="11277600" cy="53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31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CD4AF-6555-1614-0FA9-183A83BD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67309"/>
            <a:ext cx="11277600" cy="572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35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34B0C-05B1-F724-E4B8-ADD663A74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0084"/>
            <a:ext cx="11277600" cy="54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32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7BB2B-7F3B-F812-5EC4-3A77774B5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09600"/>
            <a:ext cx="1127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44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4C67F-F4C3-5CFF-F836-1644100D3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47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05CDD6F-4D2F-E531-4E38-EB73806FB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765" y="457200"/>
            <a:ext cx="789847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133C6-791A-FFF5-648D-732A505A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478" y="457200"/>
            <a:ext cx="887104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6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E540E-E21B-DA50-09B0-DD236F6A2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3" y="457200"/>
            <a:ext cx="642551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9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ED14B-C27D-7ABF-51B8-C9308BCB4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2" y="457200"/>
            <a:ext cx="849085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4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E675B-85CE-F457-DDB1-481240E1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3" y="457200"/>
            <a:ext cx="928687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3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8C0A2-C011-FFFD-812C-AFA284F8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173" y="457200"/>
            <a:ext cx="759565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2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1F72D-FC21-4F7E-5D1A-1DAD962C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57200"/>
            <a:ext cx="761999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0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2023-11-22T17:12:01Z</dcterms:created>
  <dcterms:modified xsi:type="dcterms:W3CDTF">2023-11-22T17:39:55Z</dcterms:modified>
</cp:coreProperties>
</file>