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959-0452-FFD2-12CD-D56DA069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107CF-0450-454C-CE5E-356A926E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6DD7-D9E0-E97B-05B7-4EAAB34A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2EE9-39A3-BEC7-5578-3A9C5317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96A5-1121-5FD2-FBF1-1761CF6D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B320-9DC7-016F-ADFD-AC78748A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7164-FFC0-0F63-A898-165425E6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7125-9529-FEDE-8801-D3B1BB30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22B8-C538-D847-7D6B-3155A0A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4CA1-5950-BD95-5273-95994958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F72F4-B7FC-1CDF-7960-BBDBF1F22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6685-3D34-5D8A-71FC-59C5DB18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28FC-FFEE-D26C-D4A9-C5694D1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3EF3-F974-5824-D5D2-C11ECB0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5BF0-0C39-F8D5-4CEE-AAD5AA48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5188-C275-67A9-F28A-C4117D1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00EF-1DEB-8F4B-8DFF-BB45E394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E3B1-9F4F-6340-F8D4-86D6A993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DA30-B2F4-63A7-A3EE-53AC3969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42E2-7FCA-CE84-DF63-A31981AE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69A-B243-8357-D049-F8403EA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F3DB-5F85-A8B1-8AD1-1676110A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FB68-8D16-B8B6-95FB-89A60B6F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D882-2CE1-A867-D9AF-48082DA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AD3D-8189-83E7-CAE2-B7D092B7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F429-81C2-D4D4-6D62-A8145F3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7F61-440B-F72C-FD65-F45FA423F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E6364-3042-4128-BFC9-0644657F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81DF-F693-4F0F-48E8-00FDE47E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BA9C7-7690-C882-26E0-7A6888DF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EB85-F35F-D2A7-DF58-0B3DF32C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2CD6-E201-FCD0-14C2-65CAB0BA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5C2E-4CE7-109A-D29A-41C1E054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31764-3D79-2A5A-706B-F73CFEE8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F7AA-7676-1AF3-9DAD-EC1D00AA8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D3628-F8A9-3184-93DC-73555A02D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27B5-2E9A-4D3A-58F7-1CCE9C2C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A88-CEF8-5385-A01C-64AF4CEC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09115-6336-BEBE-7099-B8B73DF3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CFBE-94FC-D647-3701-E3A5165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4C370-7D84-DE09-8F46-6125F8BB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60633-C24F-DA28-DB9E-E377619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87F1A-F1B5-99BA-637E-2D312D6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60651-86DF-C3AA-5D3B-9D4DF0B0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BF3F4-8EED-E84E-7275-2E36E49D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A414E-FE24-C9EC-62D1-2D0C78E4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04A2-6B1A-653A-6AD9-143A8546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4D14-FE91-EAA6-6A50-E203FCC8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5458F-8073-E811-33F3-22649434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38C95-782A-D5C9-4EFA-7E40A522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A9B3-FF9F-3F17-9D56-830329F8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E50C-3544-C534-6357-B724CEB4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C7A-E444-2A96-4038-F0CE4F2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B894F-2ADF-5F45-C951-12386E2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609C0-2BB8-88F9-7A41-64FE8700E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6D446-8C0F-9C11-3493-9F81EC30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FF4E-D440-6D50-0233-B40CEBD5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1D85-B74E-E942-211B-CA212111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C3CD2-2F85-2599-535F-0DAAD23A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A2C3-9CDE-088D-F00F-097260BC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6614-F309-EDC6-0A3F-D6868C30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CA6B-FD3D-4733-BDF5-D560D987C07A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4906-EC1F-0409-E12D-5BF3FF02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B575-F295-788B-5B8A-5B6E6C9B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842-38F3-4083-A5C9-E9094A8BB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41BF2-D1D2-2044-B6F0-00D55F37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98" y="457200"/>
            <a:ext cx="52898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E4DF3-808E-93B0-69F3-9789F9ED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98" y="457200"/>
            <a:ext cx="52898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662BB-EFD2-B1C4-41E3-ACEA15E1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519DE-6D53-E4A9-2A6A-8649C5CB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0839"/>
            <a:ext cx="11277600" cy="41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6CFA4-5868-3834-1CB9-165E964F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1" y="457200"/>
            <a:ext cx="846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E6DBF-3D78-66B1-7030-FDC6D9D5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43" y="457200"/>
            <a:ext cx="45617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DE339-6BEE-365C-29D1-5BEC1639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54" y="457200"/>
            <a:ext cx="57652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8382D-7066-CB6A-8054-8023CFE1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3" y="457200"/>
            <a:ext cx="48440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2023-11-23T11:51:30Z</dcterms:created>
  <dcterms:modified xsi:type="dcterms:W3CDTF">2023-11-23T11:55:01Z</dcterms:modified>
</cp:coreProperties>
</file>