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43C3-C380-33FD-69E6-8CCBA4C7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A8C9D-AEBB-2997-0560-C31328B55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8143-A16A-EEBF-7136-A464A808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9B72-B6CA-20E6-1FAF-16E8CF87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EE89-18A2-CC32-6471-F0CCA3E6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49B4-E6BD-A488-CEF1-915B99BB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AA855-5A1F-5952-20A8-BE44E1B85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BA52-8144-2735-550E-00C53C04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8541-9505-37F3-1730-4270FC3C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7B58-C2DB-43F5-5BC7-F827F48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8A9AB-9A4B-D988-FE98-628124E8C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76489-D51B-AD89-AFE4-4B761FE93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9F69-CD2A-7B94-DF32-95006A7B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AD65-A216-C987-0BBD-3A89050A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BB08-8F27-A287-B7A1-C1D14F26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4CC3-C4C2-4499-DFF1-F051FCE2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E61B-004D-4CFA-B7E9-4DE8CBB2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D4EB-62E1-5A69-F161-6A6333F1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0F60-BC5A-C779-C4C6-3062FA82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ECC7-0761-66BF-7436-E8C0E034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4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CC9A-5207-53E0-EAC0-3CE5895A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517F-45F5-3336-467D-0353B249D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4856-5692-9FDD-48CD-AA0117C2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D133-56C1-62D8-E6FA-3EDD345F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C9D2-9797-93CE-8210-186381F8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A7A-533E-C756-061E-74516C3F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15C1-591E-2027-7BE0-1C5822466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80A5E-3BAF-B613-E487-61C60B3A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E78FF-DDC8-937A-85D9-F03D5C9D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E565-E9AF-E3C1-6F84-CF4683CB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63071-A74B-8C35-FD0D-203C13D6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F01A-5113-8550-A39E-42F5EDC2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1170-1EDE-B8CB-8273-270C1EFE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5D6A8-34A2-9499-A158-EACCDC948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E4B9-8743-E768-6BC7-B2B4957F4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5A5DD-EA5E-3832-154C-D88CE3D40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19A4F-FB66-92C9-C62D-A5D0E20F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F57E0-3220-F684-773B-9D148F34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3B2F0-BA45-1D5C-F821-B743C5D7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1804-61D9-57BF-051C-74210F48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172D5-BF1C-7BD8-BE39-78B7F9B9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A9A19-50C6-8205-88C3-EE6F1BA6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9A569-4990-E05B-DC02-EE0E25F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4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A8D6D-74A3-5A1D-5FC8-0C95E118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CAEAD-15B2-2851-635E-E53BB0AD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8E78C-FECF-83A4-F8E9-51082EB2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81B2-E6B9-FE04-E236-791DF7F2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06EF-D33A-5135-97A3-D8238CDA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1C337-A774-271E-292A-97B31455F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E8C56-C16A-416F-592E-CD95DF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9615-C2E7-ECB8-EB44-AA868023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5AA0-B6CE-82D3-1238-C451F5CB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8091-4F58-FC9C-F7C3-702045B4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2367F-9C09-0CF2-3D95-D9E7D1C2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FA344-A83E-0F69-B0F0-BA0443BDB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F7948-5553-2D22-2FA5-D12BA31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77BF3-8423-A9A5-505E-6A64EBC1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D9333-6879-E1AC-62F8-7997C0BA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098CE-3655-9A6E-C161-95B2498B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C377-BB44-D213-6C89-BB87D027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9FCB-24FF-F6B4-DA8E-9B95D8703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BCE0-8D7E-40AA-8970-E02D60F43B92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E827-5A4F-AF06-6717-BC1D76F9B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1D5D-97E9-F9E9-E9FC-91B94EFE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C289-E628-4F4C-BA1F-0F7ED706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D2609-2D3F-B8E5-6F43-CE45F557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03" y="457200"/>
            <a:ext cx="64081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8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33B0E-C2CE-4A38-2E14-6843A47A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07" y="457200"/>
            <a:ext cx="79779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1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6EA06-99B3-C854-961A-B63C317F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89" y="457200"/>
            <a:ext cx="589902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6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C50E0-51D0-C760-0012-B7A0B782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3" y="457200"/>
            <a:ext cx="1110953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7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C42EB-ED9A-02B4-B3E0-583C5BC5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257"/>
            <a:ext cx="11277600" cy="42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34904-FFB0-F083-11CD-56A155C1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457200"/>
            <a:ext cx="480574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8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CBC6E-2637-7634-A19B-DA0EE7DA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8061"/>
            <a:ext cx="11277600" cy="43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4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463594-07B7-260B-8C72-3E9AB4A4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16" y="457200"/>
            <a:ext cx="43239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06B1E-A833-DFEE-5879-B69C2C3F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457200"/>
            <a:ext cx="46062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1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3190B-F421-8499-AFDB-D4F17E0D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41" y="457200"/>
            <a:ext cx="506691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9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A4D16-F05A-CE52-F99A-A4E5AF84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457200"/>
            <a:ext cx="44577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0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4D529-F7D1-A2E8-A2F5-2A58223E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53" y="457200"/>
            <a:ext cx="66408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9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12565-E4D2-2920-368A-9F3F222B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53" y="457200"/>
            <a:ext cx="48588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AA28F-81D9-2733-626A-AD107BFB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572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0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6739B5-8861-64F7-C8B7-A5DDE307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1407"/>
            <a:ext cx="11277600" cy="56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8BAB-124D-E08C-6F04-06F0CD63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82" y="457200"/>
            <a:ext cx="60036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1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AE979-A28A-73E5-7F9F-85301267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36" y="457200"/>
            <a:ext cx="58247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A8E54-C2DB-770B-06D4-CB6342D2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7" y="457200"/>
            <a:ext cx="831272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31482-4359-E552-703A-7BE5EA99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90" y="457200"/>
            <a:ext cx="62564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3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40F94-4267-9544-D4B8-A2817B0DC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5" y="457200"/>
            <a:ext cx="689112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4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FE5FD-7DEA-CAD5-0A52-E5765261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60" y="457200"/>
            <a:ext cx="56612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46D5D-CD93-D0D9-BD09-758CC584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01" y="457200"/>
            <a:ext cx="62399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5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2023-11-22T17:40:34Z</dcterms:created>
  <dcterms:modified xsi:type="dcterms:W3CDTF">2023-11-22T17:56:50Z</dcterms:modified>
</cp:coreProperties>
</file>