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83" r:id="rId38"/>
    <p:sldId id="284" r:id="rId39"/>
    <p:sldId id="285" r:id="rId40"/>
    <p:sldId id="286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9E7-E6F7-003F-C456-3DB7993E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5387E-D6AD-6331-E476-C231BFC4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7E6-BC58-5E93-80F7-0DFC1ED1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00A-E481-7B49-96AC-5A0F0AB7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8506-9CFD-0FD1-5885-F516338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2F7E-32C6-79D4-1119-A2013C87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C7865-4435-2FB8-B07F-6AFDACAD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B8A2-8604-96BA-2C85-AA468A1D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C5AB-4B33-483A-3337-30CE5EE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B6B7-18E9-8959-D76F-2248D84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CE36-9A66-5D1A-DE70-6241ECE31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E2F0F-47C5-9255-DABE-CCB2D5A0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335B-B0B8-7391-72AA-3E7C9D5D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2FFF-AC33-3ACD-EDEF-C534881A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628C-24EB-40E6-34DA-1318367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CB40-29C2-6793-C6DE-8165E6FB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D94F-A18C-2437-BEF6-302B8CAF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5CB9-1DA5-C02E-A701-10C92AA5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E8F8-341C-2F60-0E91-B3BDF1D9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2105-7418-566C-C641-04DE0325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BC3-1048-0B5D-AA81-C6062BB9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5EDDD-2370-3BAC-725F-D2549B13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40A2-D400-ADD5-7A8C-2EADC642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5999-26F6-DBF4-EC5D-F1042F1E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4F5-B2A2-C439-22E3-64643D6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34E-B79C-F590-2C22-A93415A8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09D2-8997-D320-E5CD-86472D6B3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2501-3B25-D245-9264-161B9934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C03D-963E-7059-A6C6-DF9155B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FB79B-7A73-59E2-1C0F-971BB9A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C5C8-5FD7-F4FE-398D-3ED0E8BA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88A-D3C4-1ED4-20BE-29DC9326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C2EE6-2E63-782F-86A6-5ECB8FEB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545E-93BA-6610-534D-84217D72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A52DC-A0A2-7BD4-8471-1A2EE5498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6B118-406C-EE35-53DA-77084AABD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5886-176F-1072-B133-A7F9BBFC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7941B-ADD5-721E-7E7E-A038D1F8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CCA18-CD2E-5B39-0C13-598DF193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5A87-9D53-0105-5706-B948335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E554F-69CF-AD1D-65BE-AD3F45CB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34CE-5FA0-C7E4-60BE-F0A49B4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6E64A-B8F1-F92B-8633-427A2213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D8713-1EF1-6737-E720-D4A660BA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AE6BF-3BEB-91B7-5BDA-FCF0F35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58B89-3D83-B07A-197D-122F1335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9C58-81B9-F054-988D-7E83228F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C7BB-C54E-36BA-C161-F841C56E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7DA20-A5F0-E829-8D4C-C99F4A6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AB62-EB29-057E-F7BC-3948C2B5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6F06-2E48-1AA6-EB99-6C44FCCE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834A-6561-8A42-2577-CBA33EC5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20A-A5D7-10B1-60A1-C17D18AD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3F83B-23F3-624A-1249-EB0C06533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C6BE-DE6B-F723-27BE-EDBD9D1E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0AA25-97F1-F27F-0DF7-D40EA19B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0334-6D31-5979-33D9-2F00356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2CCF-C1CB-7E67-F9CC-874DB658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4FBD4-45E0-D673-3102-EBB2DA7E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5CAC-C679-EFAF-D283-06A481CE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0411-9C35-DE22-FB71-ADB78C5D7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041B-FA21-48D0-A461-15BDB8A3C7B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506C-D29C-A80D-7887-26595CF70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C52A-3A4F-6EF0-48EA-9ADCB23D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12DF-4981-4AD5-A1A7-23F0CCD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DB37-A123-A725-0F84-3DC49619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C122B-C8E7-8644-8BC8-0617D34B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2" y="457200"/>
            <a:ext cx="82264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EB777-C894-3E13-3054-C541B662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2" y="457200"/>
            <a:ext cx="97038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C7BB1-4CC1-2EE5-10D6-4F4558EF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31"/>
            <a:ext cx="11277600" cy="49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E8BE5-DB17-A47D-6880-B49448A2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5421"/>
            <a:ext cx="11277600" cy="39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D3C24-5231-D59C-1B2D-089D4A18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36" y="457200"/>
            <a:ext cx="375932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0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4E6C6-B16D-9731-DC4B-879FE747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85" y="457200"/>
            <a:ext cx="34324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8A39A-4606-D380-A6E5-FB002319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94" y="457200"/>
            <a:ext cx="39822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11CBF-E29D-28FD-AA29-36CE7371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81" y="457200"/>
            <a:ext cx="41902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0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A7668-403C-50A5-9BE6-799A9E8A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98" y="457200"/>
            <a:ext cx="41308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8DDFA-6AF3-11EB-9440-27850919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14" y="457200"/>
            <a:ext cx="4576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C0A2D-69F6-731C-9F0E-69F3811A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14" y="457200"/>
            <a:ext cx="4576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1BD4C-549D-3728-5144-F6C1EBFF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74" y="457200"/>
            <a:ext cx="42942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9AC52-FA91-DF42-C42A-7323325E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27" y="457200"/>
            <a:ext cx="43685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4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14808-7AFF-5902-CF0B-CC882A09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76" y="457200"/>
            <a:ext cx="494804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473AE-67B3-8D3F-D1F4-A6FF9736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16" y="457200"/>
            <a:ext cx="43239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2A448-6EA6-B6C0-E58B-F3ECB386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70" y="457200"/>
            <a:ext cx="41456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81861-EA99-69C5-29EE-645BA9D1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84" y="457200"/>
            <a:ext cx="459143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54E7B-2DE9-ACE8-998C-10DF374E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41" y="457200"/>
            <a:ext cx="50669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9E5A3-5038-8183-F75A-2C443D12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457200"/>
            <a:ext cx="4086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3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745D6539-4E82-B44B-B7D7-0B24AF72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73FA0-253C-DFDF-51A8-BCAE4865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E025A-AE92-98A6-F745-F4FC3D62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59" y="457200"/>
            <a:ext cx="71180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96310-348A-5A59-C57A-2D824C6B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2995"/>
            <a:ext cx="11277600" cy="4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7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A3C1-2DC5-CC30-683F-AFED36D5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2ECDC-734F-9455-F439-F75DD43C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8E20E-24D9-AEE0-D063-3673B5FF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16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2D73A-986E-57C4-9837-99CC5980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0704"/>
            <a:ext cx="1127760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E8EDA-4357-90FD-B781-6C004905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7092"/>
            <a:ext cx="11277600" cy="46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27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07A0F-528B-6610-7EFA-D223542F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ADC7D-5BF3-EED8-406B-EF2DE714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52" y="457200"/>
            <a:ext cx="10073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3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40EB8-5CD5-7BA5-5087-9EFB5230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32" y="457200"/>
            <a:ext cx="78463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1D9D50-DCF1-F233-3FA1-AEA432AD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4" y="457200"/>
            <a:ext cx="966439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94750-6055-FCDD-46C6-454E9313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188"/>
            <a:ext cx="11277600" cy="45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EFCC6-0713-B40C-4D52-B44C561B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71" y="457200"/>
            <a:ext cx="72704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8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E5B9A-135E-B696-4826-B2B4095D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07" y="457200"/>
            <a:ext cx="102475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7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20D2C-1A04-9DB4-63F5-A9A16D7A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52" y="457200"/>
            <a:ext cx="59584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2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9EC05-736B-B334-4C7F-2A84E0C4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00F7F-2FD7-779B-BD0D-5F7805C2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34" y="457200"/>
            <a:ext cx="811413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B75BA-0B3C-65E3-A574-5C87C41C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3" y="457200"/>
            <a:ext cx="80318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8AF66-6C4C-37B0-2620-AA2C38EA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457200"/>
            <a:ext cx="95097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E1E98-5323-D4C1-039D-BFC20C14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49" y="457200"/>
            <a:ext cx="76445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A92583-922D-690C-9FC0-CD0E6021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2023-11-22T18:00:08Z</dcterms:created>
  <dcterms:modified xsi:type="dcterms:W3CDTF">2023-11-22T18:18:11Z</dcterms:modified>
</cp:coreProperties>
</file>