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4149-CAAF-3E44-95E1-34CCA8E08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EC4A3-CD26-D0DC-BCC0-8DD359D2B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3A92A-25DB-75BE-056A-1AFCC5174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278A-1014-4DDB-B1C5-BCDE96FC5894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65AE-5664-4D50-5EFC-BB6F7C78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16884-39B7-17F4-6C3C-55898885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A2A1-0FBB-4CD8-BBD2-95D5FFE2E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C3A2-8673-E4B2-5F01-D2CDDCBE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7E875-1963-EB44-19F0-1B0E33765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99284-5BA5-84E4-C5BF-EF82B1FC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278A-1014-4DDB-B1C5-BCDE96FC5894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49C7F-834A-377E-147F-036E4EBB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B061E-0889-3116-8CC1-11C71D4D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A2A1-0FBB-4CD8-BBD2-95D5FFE2E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6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5D5D3-95A9-BE96-7FB0-F7F40C3BA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FB3F7-DC98-2FD0-8E8F-5B17E7975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263EE-5222-D9D0-64F7-D78F2FE5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278A-1014-4DDB-B1C5-BCDE96FC5894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F8C8E-3AB8-2DE2-0DEB-1B8AA599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160C0-332A-A864-7B93-1C80BFA7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A2A1-0FBB-4CD8-BBD2-95D5FFE2E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8B9F-267E-804D-BEA6-01116F1B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25FE1-178D-718F-FFFD-D398A54F1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A4372-EF55-29B0-2021-B7E1C633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278A-1014-4DDB-B1C5-BCDE96FC5894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E87B0-474E-DF9F-0D75-7FCC391F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48444-2AAD-2E18-BE7F-0447F708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A2A1-0FBB-4CD8-BBD2-95D5FFE2E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7683-9F38-03B0-18F8-C31B828C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00642-1575-FE62-6070-BE5CEC98D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3D822-AE1D-451B-03D8-881CCF06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278A-1014-4DDB-B1C5-BCDE96FC5894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8C1FD-41FB-66B0-B3D8-03A8F7B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262B2-2CD0-2EDF-4FBA-93A5D9CD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A2A1-0FBB-4CD8-BBD2-95D5FFE2E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0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2883-2A6D-201A-0B76-BAE7CAF9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5DF95-42C9-C42F-EE64-EA079FE49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A14C8-B3ED-34F8-0BD6-9F67B9B9E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0B033-66A9-365A-4917-C462C46F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278A-1014-4DDB-B1C5-BCDE96FC5894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1C12E-1B65-AF16-3BA3-EAE3E234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A94FE-371B-E25D-521F-CDB6BDDC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A2A1-0FBB-4CD8-BBD2-95D5FFE2E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9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CE0D-6329-B6C9-4E0B-EF82ABA8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640D9-50B9-F538-9129-7569431E4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2C68D-16FC-7C03-0A1C-8955B3B22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973B5-8AB4-3E56-FC13-4CE5468BB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B75F3-9B9D-F76A-E4FF-3FE8A468E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BEA58-8493-53F6-F8A4-A81304BD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278A-1014-4DDB-B1C5-BCDE96FC5894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FB16B-E319-6BEA-D6F3-AEDE2D99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429D8-F577-8227-19E3-3B99CB33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A2A1-0FBB-4CD8-BBD2-95D5FFE2E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950E-605A-36E5-0A89-63224E31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ACB03-8C63-62D0-30A1-DF4F195F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278A-1014-4DDB-B1C5-BCDE96FC5894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5C950-6661-8077-80E7-7382CDB9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5C11C-E1D6-007F-36ED-5D462AD8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A2A1-0FBB-4CD8-BBD2-95D5FFE2E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2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A0311-17B0-7C12-F002-C6D63EA3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278A-1014-4DDB-B1C5-BCDE96FC5894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D0506-E467-5BD7-29A9-1AF91F2C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0B51A-67C8-AD1D-7126-3A3C3125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A2A1-0FBB-4CD8-BBD2-95D5FFE2E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3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8194-436E-C4EE-B676-C5BD718E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83CF2-D699-DE59-BC0E-19A81DCE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5A80F-B47D-9C4A-9749-288678B0C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43FD7-6560-4582-E2EB-98C401FC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278A-1014-4DDB-B1C5-BCDE96FC5894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83549-CE61-F88E-A694-A9852ADE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F933E-BFFF-6C74-7D25-3F60EE2E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A2A1-0FBB-4CD8-BBD2-95D5FFE2E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5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5766-6AAB-BEAD-5157-F7E03D51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A9F153-72B3-00CC-37C0-929B93A3A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4B13E-F630-AD22-E951-E81A5A368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4537E-196B-8BE9-21DB-4ACFBFEA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278A-1014-4DDB-B1C5-BCDE96FC5894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4F8BE-6B49-D0D4-B2F3-20A65D94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D9912-776D-5D4B-199E-2C94DB49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A2A1-0FBB-4CD8-BBD2-95D5FFE2E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7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88280-4E5C-2E95-3DB5-93BC2B56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7782B-91A7-3389-C0C2-627F5F847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9F99E-A4B2-A865-AB14-712574C91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F278A-1014-4DDB-B1C5-BCDE96FC5894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5EA27-3B20-490F-7CAD-E7AE09118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7444D-2813-903B-9E1A-04351C94C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EA2A1-0FBB-4CD8-BBD2-95D5FFE2E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5CF240-E2A9-A863-4752-52E5A8AD5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69" y="457200"/>
            <a:ext cx="722626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0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AF2DA-360E-EDE0-8F4B-219E1E63C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619" y="457200"/>
            <a:ext cx="729276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6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977405-2396-CEE4-D8D6-22B448FA8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854" y="457200"/>
            <a:ext cx="724829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75FA5C-3F2C-C0FF-D5A3-C0A252B51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17" y="457200"/>
            <a:ext cx="910896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2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7200B9-614C-D1C3-5D4B-969024F31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25018"/>
            <a:ext cx="11277600" cy="580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6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CA5C04-B2FD-514A-E4B6-8EFDC336E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56" y="457200"/>
            <a:ext cx="1116168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7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C4170E-8C4B-6463-6EEC-4A1DCB657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57200"/>
            <a:ext cx="792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6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2023-11-22T18:37:17Z</dcterms:created>
  <dcterms:modified xsi:type="dcterms:W3CDTF">2023-11-22T18:41:16Z</dcterms:modified>
</cp:coreProperties>
</file>