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00DF-32BA-F89F-BD71-92789E522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ABFB6-C833-7E13-DD72-7E7FBF79C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78F2E-AA09-0641-2AD0-501B7784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AB35-EFA7-4D87-B004-B986F521104F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128D-3569-EDFD-C89F-31C8D2C7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42A7-4580-8832-85F7-C4FFA372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46-B84B-4F09-AF3A-84254BE6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A8AE-318E-8EB1-60EB-5ECEBCB7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AD026-CDDF-F9F3-4E02-9957EC34C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A5D09-D5BF-CC22-037E-226A4479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AB35-EFA7-4D87-B004-B986F521104F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96A19-15B3-3F8D-6203-5F508105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323A0-4429-4D64-2498-608E2988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46-B84B-4F09-AF3A-84254BE6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1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AF9EB-2F46-C8A5-4C43-F3B7FAF3F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B0F9B-9CE1-F168-9601-42418DA9E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CC04-678D-F262-855E-EDBB66BC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AB35-EFA7-4D87-B004-B986F521104F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6B445-422F-C7EE-983F-FD4155CE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C2049-9853-4E86-5212-D6A4A647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46-B84B-4F09-AF3A-84254BE6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70BB-8312-C7B7-DC02-B8F2905E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DD6E-C24E-036C-6C8C-88AD329E7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8986E-C35F-506D-883A-CDE98E34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AB35-EFA7-4D87-B004-B986F521104F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7AD6-D31E-CE0C-CABE-E9D9A2A5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D8916-C57C-C7B4-DCA8-6FCE29A7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46-B84B-4F09-AF3A-84254BE6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7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2361-0639-7CE8-3B95-0400B06E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F1542-6CBC-ED30-860C-EDD9460E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E03B5-3175-6A99-5BF1-BE1AB3E6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AB35-EFA7-4D87-B004-B986F521104F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23BFD-DFF2-9665-67AC-461827A7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9EFDA-EEC9-D49D-D7B7-99C6CF50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46-B84B-4F09-AF3A-84254BE6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2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A832-C7B0-E2C0-80E7-47C0B14B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C1A6-BB4B-8D5A-C956-A0B4303BB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D0FA9-93F4-751F-B447-D233232F9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BDD0C-EFAA-D22C-6B03-21D25D0A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AB35-EFA7-4D87-B004-B986F521104F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9BA0E-4252-C8E7-20A8-FED7ADAC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0C0C0-1ABD-EE84-F40C-9E49C379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46-B84B-4F09-AF3A-84254BE6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3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BA1F-F2E0-7475-A0B6-0D268B5E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29CA-2C48-5B43-2075-8020B016F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41871-34BB-CDDB-76B6-E4B8B2350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9BAE8-96B1-C14D-7D5C-1D262FAD1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B43EE-E163-E091-B858-9365C57D2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223B4-92E8-27D4-1006-EF51E7BD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AB35-EFA7-4D87-B004-B986F521104F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57F3A-0A5F-EE11-EA14-B72F335E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7AE36-F9A4-47DF-94E8-7F20AD78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46-B84B-4F09-AF3A-84254BE6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5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F5AE-0DD9-F2B5-0850-0A83B4AC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CCF70-CD57-0F36-D7AF-6EB95E2E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AB35-EFA7-4D87-B004-B986F521104F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7B584-9170-5F04-31C0-A4823848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E7244-E990-06A3-0C05-2BC510C6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46-B84B-4F09-AF3A-84254BE6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8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BC502-A3EC-684C-789D-B9F3A94F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AB35-EFA7-4D87-B004-B986F521104F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D60DC-03DF-D575-63A5-CCE50D14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839A-BD93-960B-AEC1-74C2E942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46-B84B-4F09-AF3A-84254BE6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C020-C8A0-C3C4-3B73-065A9A8A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8669-6FF9-531A-EAE6-439F3019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70E27-323D-F81A-E5D1-4FCCBE5DD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9E801-D415-92DF-3786-12D1BC84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AB35-EFA7-4D87-B004-B986F521104F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02FA2-5A1D-876D-A180-9656CB39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C92D6-B735-1FB3-4090-CC5825C8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46-B84B-4F09-AF3A-84254BE6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D9BC-2B80-85EB-0399-32117601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A7AEC-E83F-5B0B-7696-DB4BBB0A3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FBAFF-5934-464E-D5E8-9CAB1604C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3D785-4190-FF57-6111-EA7C3193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AB35-EFA7-4D87-B004-B986F521104F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68595-5E50-CD27-7829-C881BE1D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0741A-01CE-F51D-08DD-751B721F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46-B84B-4F09-AF3A-84254BE6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2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77E1E-E414-ED4D-314B-B7AF91B3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1E67F-A98C-2BFF-BA22-0DC826B83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2FCB8-B4E9-A2DE-F0B7-6FE9F9CB9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AB35-EFA7-4D87-B004-B986F521104F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E7225-C5D9-E47F-B375-4F727D880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8A6A3-DA9E-E2FD-178B-5C5292BAD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3846-B84B-4F09-AF3A-84254BE6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7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D38138-8F62-C11D-BCA9-A3A6081F7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28" y="457200"/>
            <a:ext cx="1029194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9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A4205-CAE2-41BD-12B5-064CE958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77" y="457200"/>
            <a:ext cx="105196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8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31A845-0699-5444-3504-2A1C98D1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17980"/>
            <a:ext cx="11277600" cy="26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1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677A5-E0A5-2043-F802-D1D85AB9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457200"/>
            <a:ext cx="9625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34E55-0DDC-B7B9-4FDB-60FFFF898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47928"/>
            <a:ext cx="11277600" cy="496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2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5E3538-5C7B-3EB5-F215-01B4E9664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23698"/>
            <a:ext cx="11277600" cy="561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8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28E7D-00D7-EF74-5034-297DD93FC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457200"/>
            <a:ext cx="108065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0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8322A-701C-0CED-57FB-556B3475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4367"/>
            <a:ext cx="11277600" cy="250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6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AF476-A40C-BCF5-09B4-05299498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82" y="457200"/>
            <a:ext cx="70968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93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74B6BE-EFF5-4555-EEE0-02411457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65" y="457200"/>
            <a:ext cx="890427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50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84070-48D1-00D6-E136-B6C55775F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3" y="457200"/>
            <a:ext cx="1033669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5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02183-8BB0-9BC3-7186-28D8A2EB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28" y="457200"/>
            <a:ext cx="1029194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1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5C9EE-0AE0-F7E4-0F87-2B16838E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65989"/>
            <a:ext cx="11277600" cy="552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2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6C1CD-6D70-DA9B-E1E7-A7573BBF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6" y="457200"/>
            <a:ext cx="94342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5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6EA9A-4DAF-0ACA-6EEB-CBFD7A38C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3" y="457200"/>
            <a:ext cx="864523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3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CBB05-8289-E81B-1836-961F7E4A6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7" y="457200"/>
            <a:ext cx="1042736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9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4452D1-B885-6E85-F700-D2E6D48B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7" y="457200"/>
            <a:ext cx="107576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0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1E167-DA37-A3F3-AB55-D9C8B9EC2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55" y="457200"/>
            <a:ext cx="852129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0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57520-435D-C7AC-4340-1DF28672F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29" y="457200"/>
            <a:ext cx="893774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4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2023-11-22T18:41:54Z</dcterms:created>
  <dcterms:modified xsi:type="dcterms:W3CDTF">2023-11-22T18:47:55Z</dcterms:modified>
</cp:coreProperties>
</file>