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A4E0-19C3-383E-7E56-5F93CB3B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9B45D-EBDA-B244-25DB-F7D680EC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F840-AA80-CFC0-DACC-7613D059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6F9-322F-4067-A93A-D547EBD8F76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8E42-9359-F08F-93EF-53F82BDD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6A02-CF01-9C9E-E2F4-7693E113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A1FF-42D6-4AB3-A727-D9382831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D053-96AA-58DD-91E9-F2FADE8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BCD68-7B85-4E13-AFEA-31BF1913B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A07A-F88D-F9BB-80C1-F38E7CA8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6F9-322F-4067-A93A-D547EBD8F76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C3E8-C885-06B0-E716-498DE148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5DA1-1DDB-8E54-DDA5-1544233B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A1FF-42D6-4AB3-A727-D9382831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79C86-E7BB-3A5A-DF36-6C777686D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DE589-F80F-F795-40CA-95374F532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235A-580E-EB65-CE3D-C51C819F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6F9-322F-4067-A93A-D547EBD8F76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F2AB-6A25-0B19-2F0D-38B16C73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5A87-C55F-B39F-8528-3907F026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A1FF-42D6-4AB3-A727-D9382831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03F4-D153-A50D-D042-818101C4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4808-DB11-08AA-9EFD-078AE1A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6B32D-7C6E-338C-62EB-72C2CB92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6F9-322F-4067-A93A-D547EBD8F76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E59F-3C08-BE40-C1B6-0D8ED4E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3414-A74C-5828-26A4-73795DF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A1FF-42D6-4AB3-A727-D9382831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CAAF-D567-E60C-BC52-43FA3984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534E3-AF48-9A9D-1D04-782CB50F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D8A6-378B-FCF1-4385-C34602BE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6F9-322F-4067-A93A-D547EBD8F76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1AF2-B27B-6BC9-BF08-2A9F1616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03AC6-43BD-9BA0-0BC2-84EF591D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A1FF-42D6-4AB3-A727-D9382831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2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0E03-BF40-9709-68EE-65223904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98C7-08E6-0504-5FAF-029AF032D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E5F0-6045-06D4-6A44-55907F7C5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4727-5F15-AF2F-1A42-BC0DAFFA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6F9-322F-4067-A93A-D547EBD8F76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62FD0-D191-FA65-6775-E9C4106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EDAC6-B595-597C-5C09-128C9FD9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A1FF-42D6-4AB3-A727-D9382831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D66F-828B-1497-2233-B1ACD6CC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C1765-C32C-06A2-8790-39AB2BFE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1890C-BE77-9D0D-E186-0026FAE65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9FCD7-A5EF-49BC-B0CF-449DDCC0C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4C176-C6D7-0199-4A13-59D58430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52AF5-08F6-1E5B-06DC-00B6E529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6F9-322F-4067-A93A-D547EBD8F76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027E0-9468-7D55-9E0E-E2C536E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C2FB6-7188-9B72-0D06-A25F9E89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A1FF-42D6-4AB3-A727-D9382831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120B-4CA5-1FC9-3B24-868C4666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74403-3C43-77FC-8342-216910C1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6F9-322F-4067-A93A-D547EBD8F76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D04C4-67EA-A75E-3262-E94B42E1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34600-F9E0-1DC1-3224-D4D619A2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A1FF-42D6-4AB3-A727-D9382831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884AB-01AF-6DCC-8390-7A04998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6F9-322F-4067-A93A-D547EBD8F76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8EC01-E42E-C8B6-7F96-32285D3F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BAEAB-0E91-CBC3-A97C-9FDD7C72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A1FF-42D6-4AB3-A727-D9382831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3A82-7F88-F204-043C-9D75EE1D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3F54-8F80-B068-09D6-991595751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A4DF2-BC30-1ED8-413A-33842D25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03FB7-4476-4DE5-60E9-3F5423AA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6F9-322F-4067-A93A-D547EBD8F76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AB6C5-3942-9418-4674-9E2D4959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1A77-0FDC-BB1D-16B8-5A2DF058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A1FF-42D6-4AB3-A727-D9382831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6B52-7389-2CD5-3FC7-5903F5C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4BF0B-CA2D-4FB9-9048-163351FF0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03837-95FB-83B4-6573-FC7A733A5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765B-33E2-CA49-9B39-681F6180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6F9-322F-4067-A93A-D547EBD8F76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0BB4-C288-1720-4CF7-E4A0FEFD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87804-7485-D242-D7B9-3F42C360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A1FF-42D6-4AB3-A727-D9382831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DF06B-BC0D-C567-FCFC-DD09A4AC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DC2C-16C3-9F22-1D60-4FE45E8A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4633-6375-B7E4-8888-52CBA00CC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56F9-322F-4067-A93A-D547EBD8F76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5E1B-D38B-CD55-705A-8F7AE4F49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4DBE-AB4A-9FD5-8381-948711684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A1FF-42D6-4AB3-A727-D9382831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A06F1-C38D-0EC4-C8DE-7BB068DE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6" y="457200"/>
            <a:ext cx="94342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8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614F3-3D87-4381-2240-3D90BDE4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97" y="457200"/>
            <a:ext cx="974360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785AB-F1B8-B97A-0819-746D8810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01" y="457200"/>
            <a:ext cx="90741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8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0EEC1-FEA8-E90A-F2E7-CE9A2C6B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3" y="457200"/>
            <a:ext cx="928687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6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BEF02-B545-B38B-F12D-B22BB33B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7" y="457200"/>
            <a:ext cx="104273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3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9F1AA5-7D2B-7B4D-ABBD-27B87AB81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7" y="457200"/>
            <a:ext cx="107091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9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2023-11-23T10:41:31Z</dcterms:created>
  <dcterms:modified xsi:type="dcterms:W3CDTF">2023-11-23T10:47:47Z</dcterms:modified>
</cp:coreProperties>
</file>