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AD46-A31D-0CF9-33E2-848BC478D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4AEAA-78F7-FC88-A4A0-273607EE8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508DB-F9E3-9901-B007-52EBAE5C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7467-283E-4BDB-A270-50FCB98847A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96F39-780C-3BDD-7CDC-5A26D6C8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617AE-2A63-4C2B-DD54-A00F0E2F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C1-0473-446A-AD4C-D92072E7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3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755B-2287-2486-6B32-EF91F1A0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6E73C-2CB3-C706-06E4-EF73074AE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7955B-C051-CCB8-EF47-F1E82505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7467-283E-4BDB-A270-50FCB98847A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F96D5-51E1-1BDB-2D34-7477F484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86A9D-067E-FFC9-6773-5C805F66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C1-0473-446A-AD4C-D92072E7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0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D2C5C-388D-58AE-AE68-6CB2D16D6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C6226-1554-AF4A-E1DD-7B7AE0571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AD2CD-08A8-E512-41AC-A052A0F3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7467-283E-4BDB-A270-50FCB98847A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2B954-5FE3-844C-973F-9D558A6C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C8A1E-BA04-6B9D-B583-85A41CC4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C1-0473-446A-AD4C-D92072E7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5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C0A3-D2E0-E659-C765-DE9AB785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8FA6-16AF-4497-E20A-1D853828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AC7E-ADC5-FC21-ACC2-2167CFC9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7467-283E-4BDB-A270-50FCB98847A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655C9-388D-ECDD-5244-9DFD1BC8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988-B856-910F-B544-02714159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C1-0473-446A-AD4C-D92072E7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2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DB74-F613-EBA6-2001-10979188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A9293-B553-933D-1ECE-DEF7FC4E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C8BE-EC5F-363C-B55D-73895FAF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7467-283E-4BDB-A270-50FCB98847A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E0847-65EC-9B5B-E25B-33E664BD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E134-505D-998E-0B15-ED41C5B4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C1-0473-446A-AD4C-D92072E7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7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F3E9-EA6E-3E1A-F9FA-E66C0FF7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03F04-8013-B82D-9EFC-0D58EDEBC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05192-5128-FEB3-1F30-43CDD8E6B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958C9-071C-072D-FAFD-1EB94486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7467-283E-4BDB-A270-50FCB98847A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662C7-D3B2-E2C2-A0C8-930A916F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1507A-B47A-E655-EFEE-15D8C704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C1-0473-446A-AD4C-D92072E7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2602-CAE1-A585-6FC9-1BE0FAD8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E93CD-3E41-D4FE-163F-477F0F031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6B75E-8D80-5C39-72A8-0FB63A686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A6A8B-33C9-0194-B287-1D8A5C84D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F26C1-34D8-5837-9876-1B0637BF3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FCEB7-CE6A-8C76-B6EB-EB61AA2A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7467-283E-4BDB-A270-50FCB98847A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215AB-0A66-E6E9-3B1A-515EE7E1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598EE-29C2-6449-56E9-25271EC3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C1-0473-446A-AD4C-D92072E7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3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D3C8-6813-9698-AC35-044A5AAC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35CFE-5B3B-8DC5-781F-F51C6CA1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7467-283E-4BDB-A270-50FCB98847A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BC493-D20D-6669-E254-50446F48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1DCDC-8CBD-6BB5-7A81-271304EC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C1-0473-446A-AD4C-D92072E7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2FE9B-1A60-2324-8F80-D0776DAB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7467-283E-4BDB-A270-50FCB98847A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0F796-A561-3621-4742-306A338C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86BC1-7310-67DC-5F5D-7D6B02EA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C1-0473-446A-AD4C-D92072E7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9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083F-BB41-FAFB-9ADD-1EFAD981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ABB8-A811-CEDA-BE1F-F6BE065B7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E64AC-9B0F-013E-E93E-C7F9E8023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D0A0F-E420-9EF4-B9DF-50C746B6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7467-283E-4BDB-A270-50FCB98847A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4A30F-3021-C7F2-FDF7-F9D70C02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00617-0E62-45EA-C11D-12BC0D7A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C1-0473-446A-AD4C-D92072E7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6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D1F5-8E35-58FC-5F5B-53FA5BD0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9F49E-C106-D038-CF87-6D5692665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4723D-9AE9-5515-D8DB-9EE1DE16E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F4D3D-3AAE-935C-A931-5256F283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7467-283E-4BDB-A270-50FCB98847A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8FF16-F6AA-4341-B3D9-B07BF0F8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95732-4306-780A-6E2F-56461AB6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C1-0473-446A-AD4C-D92072E7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6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C1173-5AE5-FED3-9E8A-53993910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EB62A-2EC3-25AA-48CB-7226A1FA4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1890F-F20E-C1E0-9689-4E6D4DE5E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7467-283E-4BDB-A270-50FCB98847A5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9AA42-7FE1-1475-A1E1-831005055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6C86-3578-3CCE-F381-2E9EBC739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9CCC1-0473-446A-AD4C-D92072E7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27DFE-9DE4-710C-01B8-7A7182846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07" y="457200"/>
            <a:ext cx="102475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27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1051F-A4FD-159D-1173-DF44F1B2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2" y="457200"/>
            <a:ext cx="105663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0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D8612-3A2A-0CCE-0430-8A2D7336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3" y="457200"/>
            <a:ext cx="1033669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0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24F9D-0DEF-0277-E301-88207CFC8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16" y="457200"/>
            <a:ext cx="1066116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2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DFA1D-F382-CC49-D0DF-13817ED0C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4315"/>
            <a:ext cx="11277600" cy="484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8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07F9EC-3429-1B93-8B53-5B805EFE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09600"/>
            <a:ext cx="1127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4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1BC6BC-4BCB-F920-DD02-722BB8655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1540"/>
            <a:ext cx="11277600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6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BAA6F-DF57-040E-1CB8-4BFB149A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219"/>
            <a:ext cx="11277600" cy="4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A0815F-7527-64A8-5FC3-5AB70A49C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1540"/>
            <a:ext cx="11277600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9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1EDB9-643A-C882-F2FB-7922E983A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5151"/>
            <a:ext cx="11277600" cy="518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54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A03DE-5A0B-06D3-6C40-EA3952E37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219"/>
            <a:ext cx="11277600" cy="4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F9C437-09B5-AF98-1C5B-61AF74488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6122"/>
            <a:ext cx="11277600" cy="490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76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7A907-E6DC-7D4A-B1BD-76C78ED3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6825"/>
            <a:ext cx="11277600" cy="5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06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2D5A2-2B73-5430-0712-028A89FF3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2727"/>
            <a:ext cx="11277600" cy="589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3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9144E-690C-900E-85FA-7C2CD5970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6122"/>
            <a:ext cx="11277600" cy="490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0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53C6C-C11E-1CF0-170C-5A1AD0BC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32510"/>
            <a:ext cx="11277600" cy="479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9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D8B7C-95C4-3D9D-B2C0-A9FA577C8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1540"/>
            <a:ext cx="11277600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59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62BFB-167C-BC0B-DD2B-FE188F9AB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5151"/>
            <a:ext cx="11277600" cy="518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8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2677F-D382-2A75-164B-7750D757D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22375"/>
            <a:ext cx="11277600" cy="541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36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7F1A7-281A-6578-C4B9-F498EE52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6122"/>
            <a:ext cx="11277600" cy="490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36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A7406-B1F3-1B4A-8926-6B26FB548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25018"/>
            <a:ext cx="11277600" cy="58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7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E568E-EE09-8180-1DF5-9FE9399A1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81" y="457200"/>
            <a:ext cx="843063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9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0DA6A3-BDCC-5743-A71C-7B2C4399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2" y="457200"/>
            <a:ext cx="105663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2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A3C3C3-EA85-B8BD-3DE8-39606F5F4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63346"/>
            <a:ext cx="11277600" cy="51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2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9B6B1A-F073-B3C9-AE5E-B039A761B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70" b="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3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A4C5D-1D01-5FCD-B2BC-8DA136173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7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ED4B9-DE37-DD4B-4515-68061B2516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93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1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A45B8-26F1-9FD7-445C-2A532AA6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31" y="457200"/>
            <a:ext cx="925073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5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2023-11-23T10:47:57Z</dcterms:created>
  <dcterms:modified xsi:type="dcterms:W3CDTF">2023-11-23T10:57:33Z</dcterms:modified>
</cp:coreProperties>
</file>