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3F64-C68A-E98E-7D4A-2A2102F68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AEF40-3F7F-51C7-B395-1A4FB1B5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4A6D-7CE0-4B3E-7675-B039BE57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2F5F-2536-7671-3EE0-7D861ED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ED67-43CD-4518-7F0F-15FD8FEE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3DE-2CDC-6111-367F-8D4A7871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5303-0761-F707-6A83-EEAA17BC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2F64-458E-7FF0-48CA-CA0EA464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8802-3FD4-424D-7BA9-2230D15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A5CA-EA40-E3B4-C54B-6F919FD6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3F98B-B356-B024-82D9-181473ECD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A71C9-18F1-CA15-C9EC-030F087C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174B-9752-CFE8-6949-03F9B625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153E-C460-C6A2-8382-84421762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51A3-9ECF-37D5-5B17-1E5011B6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09BA-E992-AEBB-AD0D-1396D59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BD2D-7449-35D4-E517-B304C06F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7DCF-EFC8-9A49-A9D5-2331C4C1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E3EE-BD9B-D826-3CE9-E1769E5B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E4E1-D743-DCB1-4976-FFD96CE9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7D6F-10F6-BF38-ED6D-EE5A0EDC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9A3F-ED4B-C46D-7E10-65D7E4EF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8CA3-90A2-26A3-B27F-03F36D14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6CEE-AE8E-228E-E059-8A82BF58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BCB4-4509-7805-26C1-8679CB5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C21D-06B8-B4BB-2A4A-B377123C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8534-D9BF-93F3-9FB1-97F2A5B5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B827D-C485-6C54-4355-8376A0034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2ADC-59C6-485E-F9BC-C28ADE80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C4471-5D29-5C3A-390A-E32F5783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CD18-5B27-1672-45BC-B800BD0D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9273-2EF7-D442-2D02-F7410FC6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79EE-BA22-3935-FCD3-A0EC8ECF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6415-0FDE-0F2A-69A2-D4FAF993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BD78-F5EF-CCB7-2501-2AD455E5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AD11B-499B-5FF6-D788-AE372887A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579A0-AB56-8D41-94B8-A73EBC84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7E0FA-F99D-8378-00F0-83BF41FC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42C46-CC4B-194A-6A58-BA4A8E6C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3081-295F-22D4-0903-C0974D51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9722A-1C62-D1B2-11C9-04AD352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0AEF-6C38-A601-0256-0DB047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5265C-CD99-E080-AD09-875FFE7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7D957-9715-D51B-263D-1FC3447A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6A32-2D50-D6FE-70DA-7394A5F5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82DA-D7AC-4D98-E659-206F849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D1F3-5A69-8B9C-EB45-3A81D53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8436-8B07-C994-9C7B-33DCDBAF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9B9C-4AD9-0374-69D1-269AC3CA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3DCD9-34BB-76DA-68E3-5E6BB0E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ED9E-7120-ACA8-529E-1628F29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87EC-7716-7A54-2238-344E77A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F32F-B99D-6AAC-DC93-E54565CD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CAD06-F619-8F08-EA14-97FDA539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4898-ECAD-F941-F0B4-2FEA3E27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F524-A6B4-7D5A-8B55-85EB87B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99FD-E65C-97BE-F829-1DC95A0E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2726-F360-9308-2E12-DD4C41A0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BDA8C-E22C-F8CC-93CF-CD9F7B43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5E0F-E11D-21E5-F599-30D922A7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B6AE-B930-6FA8-734B-D5C34581F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91A9-F5C1-4046-B385-91233E4C198D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9996-2C9D-9DC3-7C2C-BCAAC143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8E1-955D-C851-A8E6-C67EFF95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E4D-B9F9-4A89-B1D6-2EC94F7C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472FB-6BA7-633D-581B-24F35D1B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457200"/>
            <a:ext cx="87085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3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0F8E7-6B4A-9A6C-2714-8289C5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49" y="457200"/>
            <a:ext cx="76445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44E0F-9CD5-8720-1B17-938C6F54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3" y="457200"/>
            <a:ext cx="70757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4BA73A-3668-52D6-EA4D-35014B16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78" y="457200"/>
            <a:ext cx="88710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AC227-4FC7-FECE-3360-82AE69FE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457200"/>
            <a:ext cx="106135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1A09-354C-7B39-B35D-575211C2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4" y="457200"/>
            <a:ext cx="54681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F29EC-F1C4-F6D9-72F9-3D1A48A1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457200"/>
            <a:ext cx="87085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D9C086-A9D6-1D57-EA82-EDD23AFB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1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7E10B-8EE0-BF54-6C6D-8A3522C6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1456"/>
            <a:ext cx="11277600" cy="33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35C4B-0C11-264C-EAD0-394B2F11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457200"/>
            <a:ext cx="48291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F74D-2744-E633-BD65-47CD48FB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F1E9-7AFC-4AAF-EDA0-CE36207D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02" y="457200"/>
            <a:ext cx="71825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A93F7-E4E5-0740-C281-DE4D7FFC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02" y="457200"/>
            <a:ext cx="93969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395AD-3C72-2B7A-0315-A3F9393F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1" y="457200"/>
            <a:ext cx="92507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8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2023-11-23T10:57:42Z</dcterms:created>
  <dcterms:modified xsi:type="dcterms:W3CDTF">2023-11-23T11:02:20Z</dcterms:modified>
</cp:coreProperties>
</file>