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EA5B-F10D-4548-8601-9926E96DB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29F8F-8168-742E-A3A7-D257FE193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A7276-C631-8954-26CE-280402D7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023D-60D1-4E79-84B2-D5A1C69FA685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6E87-7389-2ED0-3F0B-8F8213B3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7E2D-9285-38C0-CD0D-57352077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A094-6A16-4685-9F62-D108EEAE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5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DAFB-BF8B-B2AA-4C83-60FC2F57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8BFFF-5C04-09AE-1541-F39F61686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3B4C-FF6A-2F60-C989-B9932F2A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023D-60D1-4E79-84B2-D5A1C69FA685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C95B8-AE5B-5BD7-C103-9A65AB2A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BF35A-ED34-8843-1F6F-CA655779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A094-6A16-4685-9F62-D108EEAE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28262-D8DC-A824-04A4-A5AA95438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84CCE-B292-E6BD-6452-2BD9AB354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B461E-FE68-4EA9-41EC-E9FCD930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023D-60D1-4E79-84B2-D5A1C69FA685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28BAF-3B7B-88EB-2ADF-DA4C3E1E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96726-8648-58B6-20B0-F0AB3EEA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A094-6A16-4685-9F62-D108EEAE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2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C658-C6E4-70F9-2D03-93D57DBA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59716-3DBE-BDFF-6C8D-880EC6E76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00E6E-F2BC-C909-0638-DFB12AD0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023D-60D1-4E79-84B2-D5A1C69FA685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67067-7D39-F064-76F8-E645B51E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6523F-4B47-0EEC-861B-D054CF93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A094-6A16-4685-9F62-D108EEAE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7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BA79-6617-C463-9AF0-FCA7E1B3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10E5D-1185-1697-2E01-CFA944603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FF1F8-A050-8C89-3BC2-50DC7E3A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023D-60D1-4E79-84B2-D5A1C69FA685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1C355-5E2F-A247-E5A4-EE8FBEDE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B1978-F83C-B307-076F-261067AE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A094-6A16-4685-9F62-D108EEAE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9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F86E-A0BB-989E-B737-B8BCBB43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7C6B7-6281-3425-E851-9BBC50975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63D4B-E5F2-0336-97F4-036016517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B58AD-8371-4A5F-E788-08C17B7CF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023D-60D1-4E79-84B2-D5A1C69FA685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0CADE-D0ED-80BA-4279-9A26C72D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344DD-B4EE-CF0A-6503-1E28F4C2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A094-6A16-4685-9F62-D108EEAE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7D43-54ED-F760-DDC2-62524B1A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8F41D-DA8D-65EA-B803-BEF9B09A5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CA70B-951F-95BC-DC67-A865B5B2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E9847-4739-0BCC-1E78-4E5DA2F3E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6DAF1-93BD-4975-6C59-17931B7FB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F6160-85C8-7F09-962C-3EC026F6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023D-60D1-4E79-84B2-D5A1C69FA685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0D34A-446F-7D0B-5D39-7BCCC442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29E93-4558-142A-7928-CA4275FA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A094-6A16-4685-9F62-D108EEAE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7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0291-5D9B-4B12-0BDB-698E4F3B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72B1CE-86E0-D37D-4F23-324FF9AB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023D-60D1-4E79-84B2-D5A1C69FA685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32779-648D-F164-1181-842A962E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86782-4D24-714E-D4AF-01BAC010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A094-6A16-4685-9F62-D108EEAE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0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EA6E1-A188-2365-C9BE-05BD1FBD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023D-60D1-4E79-84B2-D5A1C69FA685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FE938-2CE1-28F1-A902-E1A80FD6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52574-4072-5BAE-FDF6-9156F366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A094-6A16-4685-9F62-D108EEAE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6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CD37-BFB2-12FE-855F-6132B7B1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4028-2728-DD30-3D18-D4CD7023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39F1F-A699-FF1E-1074-20D7815DB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D9292-87B4-0893-95FE-9AE82ACD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023D-60D1-4E79-84B2-D5A1C69FA685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9ECDB-34EB-DC36-CFAC-3ACBCAC4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70F0D-C6AA-A381-0A31-46712111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A094-6A16-4685-9F62-D108EEAE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9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161E-F143-2FEA-68BD-D02E0913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72E81-D5E4-0652-9DA3-B8F77253A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EDB36-D3E5-424D-D511-29708917E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9D87A-B4F2-B4E2-23E2-D2CABD6B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023D-60D1-4E79-84B2-D5A1C69FA685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18526-8BC3-2EA8-B8C4-2E816EB2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596C9-61BF-7120-558E-C171E25C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A094-6A16-4685-9F62-D108EEAE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7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08A6A-E44B-7E4D-77A7-D1EB7207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49661-7EF4-2476-6B7A-67EE99D8F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F5996-7BEC-F324-D408-E94F608A4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9023D-60D1-4E79-84B2-D5A1C69FA685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CF951-489D-22C5-F423-949C66992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966DB-53D0-5196-BF4A-CD8555DCB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1A094-6A16-4685-9F62-D108EEAE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3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8DF7D0-7AA1-F62D-B1C4-265E7ADE0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415" y="457200"/>
            <a:ext cx="617516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1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86226A-9E1C-8C82-8791-11AF21FD5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34" y="457200"/>
            <a:ext cx="677333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4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A7B8BF-AF83-35F9-42AA-018B47903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6" y="457200"/>
            <a:ext cx="619124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0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A0CD684-60CD-00A5-1FAD-623266FD1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018" y="457200"/>
            <a:ext cx="697196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8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B831FD-9A74-C186-CC69-E48E4A4CE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57" y="457200"/>
            <a:ext cx="679268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6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2023-11-23T11:02:27Z</dcterms:created>
  <dcterms:modified xsi:type="dcterms:W3CDTF">2023-11-23T11:04:09Z</dcterms:modified>
</cp:coreProperties>
</file>