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8D8C-36A0-3424-5108-6E92F3B6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E891-8286-2C1D-E0BF-5C96E2B67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D219-CB42-7A25-96A8-7A60F168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DA02-973C-7549-A30D-F688B2C0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1B6B-5539-EEA3-4946-A62A7243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6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C0D0-784C-DD74-A02C-5336F709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A6848-EC48-F428-E834-620103FCE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C5D6-9A46-DC4F-A6C2-9ED00709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9FD2-9380-EAAE-F1BA-EB2DF318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9732-15A5-B66B-53D7-C14CA03C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0BD8C-6B66-E0DC-901F-2737B91B2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A5149-02C4-A7C3-184C-5E4EBFDC2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B0C9-20A5-5352-E79C-2B129645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CFE9-F794-C56C-3BDA-F7D5ADA9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3683-044A-51E6-4410-D400868B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F674-AB1D-60A1-AE39-B6A12660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23C2-DAB5-914B-5B46-57DCEB47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570F-4059-AEAD-AD1C-D73E645C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B0B5-A1C7-C69A-0D88-94509BAC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69B6-7316-EBEB-F3E4-ABE02768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F071-876C-3FEE-3BC1-96FBC4A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FB49-1FD2-C9A3-4375-7C967D04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C619-0F1B-7162-F009-95A54A09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0455-CCC8-F61A-0EC8-A1DD59EC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9098-A03A-6F7F-22AD-01255FB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1F0D-670A-C93D-0897-B2982D89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B4A7-7207-8977-4D38-9B4FD9F87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342D8-3419-AB4E-C02F-5F738CE49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AD552-44E0-D816-CC78-3B0A220F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D021-0F23-CD9F-4B23-5DD90709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B06C4-205E-4DB8-38FB-0C86EE4B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64C7-4CC5-5413-5512-6AF0C631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98EF-0083-1D30-419B-8FB84F5E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EB6E4-E4F0-4AAC-B4A2-A1F5C5533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694DB-7351-4220-B1CF-CE6573CDC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59D6B-3A6C-EB71-3B35-38DEF8038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2A748-1B36-0202-67DD-7C5CE909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7D1D7-7ADB-2930-D907-5DABF9D9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43EA4-10F2-FF0C-BF5D-178E1FB3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5577-44CC-3A99-BDB4-1BF7A894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A7816-EAD7-C3D3-A344-70FF5B20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92698-6FE4-E51C-FD90-F85E128C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10060-C71F-AD84-7055-083DD2A9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9BD0C-D236-6129-BE4F-00E89DC8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EAC55-2C67-4D57-F38F-B7712337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84753-C227-D149-1D95-91BBFA4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C217-587F-A77F-A52E-DA5D55BF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46C7-FAB8-AF67-4413-1880846C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CE22-8152-45B5-103C-2C4A95147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23EA-83A7-B8C8-3B88-3F5C91B1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A312C-8D1C-3238-E2F5-B529ACEA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58585-77F0-D7A7-C33F-ACA92167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AAAA-213F-E346-5EB0-04E5A498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F19CA-7C95-243E-DF71-E356FA292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4011B-DF83-EA0D-0126-31C1A102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6CDAB-8FE2-5520-2F54-3B759445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3C698-1961-6E65-DAED-8B30ACF6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D05E4-F406-DC2A-2A8D-03F55AEC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9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E40C8-961B-EFD7-95DD-686EFA7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92C5-B005-FFF6-5AEE-CD4E5F49A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9BC4-01FB-8B6B-A9AE-5D9E7FCF3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D2FF-A5D2-42FC-AF66-BF7849EBA637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17AE-E184-FCE6-E225-670F06406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83CD-A9D6-52F8-D97E-C7FA23011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0B6C-543B-43AD-BD73-A370EC44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675DC-A3E0-D151-98B3-6FF7DD76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2375"/>
            <a:ext cx="11277600" cy="54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3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53C17-48B6-45AC-15B3-67525131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52" y="457200"/>
            <a:ext cx="98648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3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46E6F-652F-82FA-2089-9816BBFC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7793"/>
            <a:ext cx="11277600" cy="55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7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C4F23-9E0D-E7FB-11EA-4B2F53F7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1" y="457200"/>
            <a:ext cx="93599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2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ACA42-9F03-839B-C7A8-32AB2841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6" y="457200"/>
            <a:ext cx="111616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2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76673-5CFC-EECE-A6A9-1ED1E4CD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219"/>
            <a:ext cx="11277600" cy="4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0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D76A-8D47-C56F-4883-BA6F94D0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8" y="457200"/>
            <a:ext cx="99892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F8F23-2061-38DD-157A-4BCB86E7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57" y="457200"/>
            <a:ext cx="92148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6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A1900-887D-4873-E544-B492993A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07" y="457200"/>
            <a:ext cx="79779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5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2129F-C6F1-63EC-7DCA-E8CAD3A2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53" y="457200"/>
            <a:ext cx="80318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3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2023-11-23T11:04:15Z</dcterms:created>
  <dcterms:modified xsi:type="dcterms:W3CDTF">2023-11-23T11:07:37Z</dcterms:modified>
</cp:coreProperties>
</file>