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D618-18FE-3CEC-ED6A-41F738019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DD00-EFA2-CCCD-0297-851EB8D3D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9354-739C-3CD2-94A8-8CE7D94D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2B52-FF16-9C1B-8230-077FF6E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630B-EC95-5747-F241-FB15B6A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E8C-EB62-C2B9-43B8-7AA7D6B5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C40C9-4D1A-3548-819A-A7229150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E6F4-7249-9999-EDEC-42A40CB0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A1FF-D94B-F5B2-27D8-D752C8BE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9ABC-B919-8996-3FA0-EB68555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6707F-A91A-5E58-7D13-F0B59CD7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E9D0-F0B6-8086-B3BA-A597F272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4839-FB09-F5C1-E7AC-6E775E7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4794-1986-3029-2FC7-547D8508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D8FB-01A3-0FD7-CCF2-A7558599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D7FA-24D5-706F-6E63-E3CF3BF5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31CE-AD88-80F8-E240-8EF8FB87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11AD-61CE-C593-E323-F6836FA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83FA-839B-C4BE-BB20-078CEB9E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02D9-CB1F-89AE-EB61-D3C45BC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E403-66E2-95F7-8CB8-8D5A25CA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83F7-F829-DF1B-920E-1185E970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95E5-D3BE-A896-34DA-A19BD8D0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579A-87F3-63D4-B29B-50D754AA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5ABB-8D5C-500A-1A86-B74C14FB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3FB2-670F-88D8-6A32-4413ED8B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CAF6-BA2F-B87F-CEBB-8795985E2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D9399-3547-C336-260C-B74E160F2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FB9A-0BCB-3A87-A482-BD86D5B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A272-B942-8C20-0EFB-D7A4101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9F97-8424-FA72-2803-BC05981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C72D-7BD1-AFF7-FE18-7E03B7A0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1DD0-D692-B135-6B0C-850D9C67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4D7B-F112-4C7D-75E4-9EB4148B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DA1B7-E97A-7AAD-FD89-83C4C6820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E37D0-0FCF-D80E-31EE-FE306C5BF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7761-6415-526F-50D3-5207F330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FB8B9-8B0F-E09D-B264-0559B9E6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E8FE-B759-9744-F59C-E68BCF2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818-D161-092E-F3D4-ED238627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C8BF2-90C6-5B80-0422-6D568A9D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4EF0E-4B4F-4AA9-2B8D-623C1E88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540C-2802-BE7D-E461-9357F79D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1E9AA-025B-00BD-4E2A-2079343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71FD0-45B5-7328-B685-AF0E92C5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5915B-C214-66E9-D758-179E90E4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591-408A-278A-1E92-622E4D33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5550-77B4-FBCD-F47B-EE91AE6A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25A4D-92BB-BAD2-A66D-76269A89D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B32C-1DA1-84BC-5B58-1804A78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B564-DC75-8E12-45FA-DE4E4E9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9684C-5CE3-BF2F-A45B-530DEA9F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8357-4E86-8660-0D2C-0769F9CF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3CD64-76E7-CA44-2EEE-834FD2F4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F7C30-27CB-F376-235B-42E8A498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1AD0-32A2-DDE3-B0A1-61F6F200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40F3-9CB5-F31C-E378-59DED881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08D7-2DB9-7FEC-FCD7-D71629F3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16F3-90E0-B55B-9BB2-7006E677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38D6E-54A0-9800-5ECD-42F3976C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7411-99A4-9B7A-F9DE-9A19F0279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6F16-6BD8-4879-9759-F54573162FAC}" type="datetimeFigureOut">
              <a:rPr lang="en-US" smtClean="0"/>
              <a:t>23-Nov-23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CD47-2A57-4B7E-9B88-0911420FC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46D7-AE44-EAFA-91CB-BB17F27B1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9AAF-6B30-490A-A8FF-147AF680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0DD9E-E621-72B9-7281-466B0375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59" y="457200"/>
            <a:ext cx="71180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CAF68-CF97-E13A-7AFD-9E62ACD0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95" y="457200"/>
            <a:ext cx="60804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1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70AF1-BFA7-86B1-BE7D-7F02BE29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5502"/>
            <a:ext cx="11277600" cy="5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6293A6-2B48-A842-B5AC-7F7F3DC1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7" y="457200"/>
            <a:ext cx="101167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9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B0718-A03D-7A90-AD3D-2FC16401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457200"/>
            <a:ext cx="91439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A1C36-F6BB-9148-C485-97215953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41" y="457200"/>
            <a:ext cx="78723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5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688C-2B0A-2E88-7F95-8F654562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35" y="457200"/>
            <a:ext cx="98241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85700-2505-A0C0-7B05-C6502CEB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E7DF6-DAF6-A277-BC69-4C588F7E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02" y="457200"/>
            <a:ext cx="66223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4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F712D-B840-EE17-5088-80045323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7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96B21-A52E-CC31-4F7C-278B5B69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2"/>
            <a:ext cx="11277600" cy="5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5F3D1-71AD-5AEC-12A2-5A7441B0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47" y="457200"/>
            <a:ext cx="65857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8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9A751-9FBC-E10E-8638-FEB6CDCD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93" y="457200"/>
            <a:ext cx="68712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A6C91-1053-D3F3-7AEB-4E5414B2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29" y="457200"/>
            <a:ext cx="75235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7A094-E74B-4AA7-7335-1A758502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59" y="457200"/>
            <a:ext cx="711808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E0515-18BB-532B-6E2F-109E59DF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5" y="457200"/>
            <a:ext cx="85212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B45C7-A2F9-1C4F-7137-0497EC29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457200"/>
            <a:ext cx="689112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FFAA7-2925-35BA-A5AC-83E1EE5E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457200"/>
            <a:ext cx="103366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9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A9243-87C2-2813-8B3F-FB870C9F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457200"/>
            <a:ext cx="73151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2023-11-23T11:08:12Z</dcterms:created>
  <dcterms:modified xsi:type="dcterms:W3CDTF">2023-11-23T11:13:38Z</dcterms:modified>
</cp:coreProperties>
</file>