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57F2-CBFB-EEA3-E0B8-ECEAC930D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D9394-E817-ADB7-C13D-BABE22F05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94A52-4585-C736-28E1-D5992D13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BD54-0ACA-40DB-9351-ECA7987A66EB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EA1A-BF8D-62AE-7F3B-18C0B646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48C9E-500B-C5FF-BC68-A81AFE4F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7120-D6D2-4285-964F-18B9F23F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4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3B16-3B2D-1293-EDF5-99039693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CD502-2B60-AF94-3DD0-A5E0F6E2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EFF86-8DC2-985A-1627-069E2DE3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BD54-0ACA-40DB-9351-ECA7987A66EB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721F2-CDCC-319E-AF4C-D0612B8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98184-C242-AFE3-387D-57D9A83C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7120-D6D2-4285-964F-18B9F23F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3B05B-C6B7-BF23-98C7-5F897E40A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3C3F5-7B01-46C0-35F2-634E8DDC8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0A75C-749B-F793-E23F-DCF34758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BD54-0ACA-40DB-9351-ECA7987A66EB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151C6-8125-5EF6-74BA-BABE9215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5639-21D7-0587-DFAF-084E66B7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7120-D6D2-4285-964F-18B9F23F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2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0927-C6D9-5380-30C3-01559AC8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7CE5-C78F-65FA-FB45-171E2B4D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FE8A-BB41-B258-21F8-F763CA19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BD54-0ACA-40DB-9351-ECA7987A66EB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CD7B7-1F21-439E-57B1-05DE3365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1F1D0-A964-8D52-86EB-33BAC136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7120-D6D2-4285-964F-18B9F23F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8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B305-159C-C071-6B28-1CC30A1A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07F22-D4AB-92EC-12C2-204F57383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38EF-4CB4-AFA0-7C03-40828D7A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BD54-0ACA-40DB-9351-ECA7987A66EB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9A73-3D0B-40BA-3F29-B60309AB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F883-A66A-E9B6-F9D0-6E7D827F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7120-D6D2-4285-964F-18B9F23F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186F-986C-007C-B030-0068DD42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61BD-D804-E60D-CCCB-8F0746587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BA770-7B08-C619-A021-960D9B55E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C3321-2FD5-E0DA-6294-156EB4C1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BD54-0ACA-40DB-9351-ECA7987A66EB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90B4D-CF6C-38DE-BAA5-AC624EBD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021B3-954D-C29F-34E1-A0C0378F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7120-D6D2-4285-964F-18B9F23F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3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2F29-FF47-28D2-CD33-29FBC05F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3FA47-2EE2-AD7B-82F2-9C441BC16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8EA78-F1C7-E65B-087A-E3921F0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A3CF1-349C-C442-0B0B-2A222CB43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55F8D-0341-285F-B770-F204E89B9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443E9-CDA0-7447-1192-75CCA797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BD54-0ACA-40DB-9351-ECA7987A66EB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DA954-0FA9-C89F-091E-8B571314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879AC-14D6-DBE9-026B-E5D5EEE0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7120-D6D2-4285-964F-18B9F23F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3E7F-D5A6-E6BA-C663-0B4C0BD1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9441C-AF5D-C511-249C-0BCF9431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BD54-0ACA-40DB-9351-ECA7987A66EB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97493-49E2-876F-E3D3-3F6BBA9A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9340A-9DFE-358D-4885-9D4065F3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7120-D6D2-4285-964F-18B9F23F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A6E1A-3F3D-6128-0500-BF9D1F35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BD54-0ACA-40DB-9351-ECA7987A66EB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475D8-D68A-6E75-DE23-3046FB2F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19248-AE4D-555A-AB79-846DB10E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7120-D6D2-4285-964F-18B9F23F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98A6-8541-219D-54FB-5754E0A7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65B4-9020-1E96-2EB6-39098D57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30E90-A549-5C52-C893-15CF72E1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69BF6-AEED-3924-AE04-23A2DF92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BD54-0ACA-40DB-9351-ECA7987A66EB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82D9D-1185-3B63-DA9A-EC0CA1CB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A5E26-E69F-ACF6-BE59-B0022043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7120-D6D2-4285-964F-18B9F23F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018D-A86A-E5A9-40AD-AD6CD8F4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F652B-0573-6039-7AA2-70A9E4849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561A7-0DD1-23F1-883F-97601B008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AE3BA-A9D8-7693-C9FD-89E8A162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BD54-0ACA-40DB-9351-ECA7987A66EB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34B2C-BB58-A442-60CD-F80C774D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197A4-0730-9FD8-0074-CD964A7F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7120-D6D2-4285-964F-18B9F23F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7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74595-A0AC-6380-94AC-C7F6B859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0E463-0BE6-1D68-F4C8-612E097B4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06F8-B1F0-B086-094C-6FCF29DA4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BD54-0ACA-40DB-9351-ECA7987A66EB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A1A1-E20F-53CA-A1C1-37B0FCCD2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1931-F834-B4F4-C2C3-40B556E4A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7120-D6D2-4285-964F-18B9F23F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4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E94ACA-7C6A-F591-D5BE-5DDEF7C3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18" y="457200"/>
            <a:ext cx="716096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9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B714DE-F4C4-851B-AE90-0AEF3605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6173"/>
            <a:ext cx="11277600" cy="256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CE51D-64B5-711A-F554-22FFD81B0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268" y="457200"/>
            <a:ext cx="604946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8AD994-82DC-65BE-0995-248F77AEC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5151"/>
            <a:ext cx="11277600" cy="518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2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304D8-1239-3C83-4996-0AB659B0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6473"/>
            <a:ext cx="11277600" cy="538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3FBC2E-4C72-A258-53B4-6EEE9898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52" y="457200"/>
            <a:ext cx="100738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8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07061-5537-707A-5F7F-82EEBD30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32510"/>
            <a:ext cx="11277600" cy="47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86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013CF-2942-DB37-5245-9FF121A6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7309"/>
            <a:ext cx="11277600" cy="57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0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F3C74-7F30-24B5-FF96-1637E6BC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9733"/>
            <a:ext cx="11277600" cy="50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0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EA866-6131-BEBF-8BA1-2F6EB8BF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41" y="457200"/>
            <a:ext cx="787231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4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3E772-9035-F2A8-19CF-A8B0A4B4D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2375"/>
            <a:ext cx="11277600" cy="541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8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3C8EB-22EF-50DC-31DE-772BCB593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457200"/>
            <a:ext cx="950976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65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1EDCD-680B-7706-F9FE-D5EFB9B0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62024"/>
            <a:ext cx="11277600" cy="49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00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FD931E-E07F-7875-F123-FD5F05B3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75" y="457200"/>
            <a:ext cx="958644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02B62-72D1-506A-8C97-26D559AA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2375"/>
            <a:ext cx="11277600" cy="541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40035CA-B23C-90D0-DB69-96C43C9D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4315"/>
            <a:ext cx="11277600" cy="48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0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78ED0-75F4-9860-9042-36C7AC73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3" y="457200"/>
            <a:ext cx="880533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7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184C6-4057-7F87-5F7D-17E8B869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6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EF00C-AD53-9828-0DE5-4185D6A0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42" y="457200"/>
            <a:ext cx="814191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9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2C5D8-B675-F8F8-AC96-470ADDCC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2" y="457200"/>
            <a:ext cx="105663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29E78-2A81-AFFA-D0E6-DEF08884E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63346"/>
            <a:ext cx="11277600" cy="51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5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2023-11-23T11:13:49Z</dcterms:created>
  <dcterms:modified xsi:type="dcterms:W3CDTF">2023-11-23T11:19:18Z</dcterms:modified>
</cp:coreProperties>
</file>