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D263-628E-8A79-E1CF-2C38355D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6DC3-135D-1885-7D88-D69C296EC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B702B-9096-BAB8-1909-D3C5F051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34E4-7821-8921-9BC9-A2B399E3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D5BD-2FC9-AD6F-EDDB-49D7A671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7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FA38-D7E0-8CDA-2FBC-97FEBE84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E7C0A-FA8B-E616-B1B0-A930E3C9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0A13-6008-E4C0-971D-B4804942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E61F-B8C2-1160-5748-1BFCBA46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1BAF-168F-58BD-5618-62222CC7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B457B-924D-6EBC-D4CB-5165F551C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2195C-34A7-26AF-0CA2-7BCE6F1F5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15DA-D98A-CEF7-3FC2-40166104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7251-C7A1-54FA-D0B7-318B9132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88DC-8E5A-4FCB-8D60-1AE671F8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263E-6B59-CCE3-08A8-2D2139F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B5AC-A6FB-E1FA-4E33-4341CBA5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88A79-167B-73CE-9AF6-CC23D495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68B30-5807-3CDD-CE8B-5ED0F2AE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FDFF-5ECC-598C-F48A-AAB652E6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288E-2C0B-42D8-9E1D-EF6E86D6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B8DB7-D9C2-1BEE-E6F6-B2C761D2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1E79-3864-C69C-282F-53A02A26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365B-0EB3-C4D2-384C-A1CEF8A9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B8D6-8878-A864-7463-61D6E025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C7E9-4906-3980-9960-B1AE97BC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EE62-B679-E5AA-161D-AA5775684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4EBDF-6FAE-A828-4C31-EA7DB1C2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D8820-352C-FF73-CEB7-BACCAC1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69CF1-DAFC-414C-2A42-E8B8BA7E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92B8-323C-BEE9-A87A-DFD033BD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388A-4279-1BF5-CB24-D12F6420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D80BF-9F47-9F08-DDFD-5C81FE6D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A4342-4794-0541-B765-609B6BAA5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28099-EF6A-423C-24E0-E80572B7F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4822C-0F54-CE46-EF64-D32939493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9A2AD-58E8-D738-1A2C-C8928529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55711-2914-BA5B-AA06-BAB668A4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EAD33-900D-07B5-0CBB-4D3DC195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FCAA-3AFE-C4FB-5A5A-089F9AC7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247BC-A0FE-AB9D-69EC-A9FCDA6F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04224-BC7D-3ABD-BE30-A3095269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F58D-28C4-9B79-F68B-9EC6972D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7B856-812E-9998-17F2-8B234EC5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1B67E-5508-776B-0D03-C108558A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CF1E4-98A7-7FEC-A571-5288A5E7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5B29-421B-9482-86B6-CFDDBEF5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4710-8BEB-8C97-389A-95D79A06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2C82C-521E-4215-C455-A89D4620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BA947-F80F-9E3C-B461-2BC129BA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DA7A1-F112-6502-376F-12B4A26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40B19-5B00-BC48-ABD6-A1B48BD9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3830-DE6B-FF71-EB22-B4433276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594F9-EA02-4BA8-FAB7-D18AFF168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E4F94-DE08-2BF2-8E02-C9810B2FC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BA2C-C456-685A-24B8-80545995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D79DF-D9D3-35F2-B753-47656CF3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EDCF-B5D6-4545-F39E-FF3E8E35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6AF09-647F-8C57-F93D-CD1127F7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EB82C-C902-F0D6-1C05-984230DE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F33B-1F3A-C008-4084-76B3F49CD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4437-D0BC-4F93-8020-37309EA8C713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43CC-7231-9A2A-61A6-D2B96115A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DD6C-064F-C112-7B28-E7D6C181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D231-DEA1-4A19-8596-A778A3384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A39FC-A2C4-79A6-B25F-ED21A58F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7" y="457200"/>
            <a:ext cx="79513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6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23979-66CA-3D82-8D42-C2DED579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8548"/>
            <a:ext cx="11277600" cy="42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0871C-7FBA-47A9-120D-2DD173B4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8897"/>
            <a:ext cx="11277600" cy="46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C7261-A548-1362-CDC8-7091FE8D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06" y="457200"/>
            <a:ext cx="74527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D4954-F8CC-2CF4-D059-323C0497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5"/>
            <a:ext cx="11277600" cy="5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BF6E4-1D25-9829-E8B9-AAD34070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5018"/>
            <a:ext cx="11277600" cy="58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2023-11-23T11:19:26Z</dcterms:created>
  <dcterms:modified xsi:type="dcterms:W3CDTF">2023-11-23T11:21:14Z</dcterms:modified>
</cp:coreProperties>
</file>