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C4F2-FF72-D944-7E7E-24082DD42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DF73C-36A0-5F91-84E8-FF7A04104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540F-FF8D-D349-FDCE-A13BF07F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E16-431C-4E60-B25C-C7B628C1508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F0287-7DD2-6775-29BE-FD4B83B3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D7DD-4AC2-2B6A-BDCE-748FE900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D8C0-86A8-4CCC-864E-EDFA68A84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E0E0-9B68-7C72-700B-370DDAE2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5EBC3-1DBB-69E6-FA65-13C1F4BC6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A976-5F4A-0135-7E6F-9701A5A7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E16-431C-4E60-B25C-C7B628C1508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D553-4DAA-EB69-DC9F-76862974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4410-94E7-00B6-753A-E677F2B0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D8C0-86A8-4CCC-864E-EDFA68A84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5ADEC-5241-F418-FC78-80B4B6347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9812A-409E-5B95-5811-117EFD626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C3FB-FC71-4FA6-F452-F33DFA82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E16-431C-4E60-B25C-C7B628C1508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A67A-7F6D-A8A3-08AC-E829B54D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EA4C2-B17C-0713-4280-4D106000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D8C0-86A8-4CCC-864E-EDFA68A84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C105-7268-7B20-8EBC-0CF00081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C470-BC25-8933-DF89-BF8C2FD9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D3610-1B25-C807-0C80-8A927ACB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E16-431C-4E60-B25C-C7B628C1508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D7A5-1B30-6D23-C1A4-3CABC96F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7A51-E805-0039-DC96-2660D320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D8C0-86A8-4CCC-864E-EDFA68A84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E91C-4A0B-AE72-0AAB-E65E91B7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C32A2-5116-3D06-4BD1-EA6A448B8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C89B-4169-4861-5EEE-1AD78A5E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E16-431C-4E60-B25C-C7B628C1508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829FE-6C07-46E8-FC9E-76EB1585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9414-F8B3-F7F1-440E-37563834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D8C0-86A8-4CCC-864E-EDFA68A84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ACC6-2BB9-E4C0-67E6-99E86101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AD2E-5686-12B3-B74D-942AB760A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417C-C5EF-A4E9-0171-C20B09D09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D7E92-57B9-C763-5A6B-D9FE69A8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E16-431C-4E60-B25C-C7B628C1508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85AFB-2F23-CA9F-9ABD-421CB225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2B7FE-C20C-A7EE-9A37-3BB167BC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D8C0-86A8-4CCC-864E-EDFA68A84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305A-9DFC-F5B6-8173-917C898B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B7D35-4160-4638-6E31-C2EA0357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68B20-1AA0-9811-794D-0318A6655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A314-E84A-380E-160C-1FE3D6ACA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A5FD4-8249-8C50-D5D2-9FAC107F3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181B9-09F5-6C64-FAF4-838672B1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E16-431C-4E60-B25C-C7B628C1508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41128-B99C-E838-368B-B35A6748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95FC4-09E5-4B99-456B-194520E4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D8C0-86A8-4CCC-864E-EDFA68A84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8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D447-7562-F1E9-06C2-0406A5D3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33724-9014-317F-0CA7-0BAD82D4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E16-431C-4E60-B25C-C7B628C1508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19B02-04A7-A729-2810-083378EE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9491D-C8D1-B8BB-DEC9-C53932CF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D8C0-86A8-4CCC-864E-EDFA68A84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95CD3-8295-73B0-8AC2-2E3DBA0C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E16-431C-4E60-B25C-C7B628C1508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8F443-E763-E3BA-11FA-35D276E2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23EED-D94A-F8C3-B0DB-0C07C93D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D8C0-86A8-4CCC-864E-EDFA68A84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2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E438-DF40-2E75-546C-A0DC2B49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6B57-A0BB-181D-5305-F7F0852E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1D2AC-1E84-F9F7-8FB8-8A3234A4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BC8D7-081B-BDF2-9F5C-121969FA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E16-431C-4E60-B25C-C7B628C1508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0AE0C-3128-A371-EA63-D5BABF1F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C4CD-870E-0B69-FBDD-B68CDB56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D8C0-86A8-4CCC-864E-EDFA68A84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0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F1BF-271F-6A0A-312C-814BFC66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18431-A1DD-1150-9558-6601722F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DEBB-D87E-0DCB-61FD-4922C23C6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43465-3FB7-1B52-EDEF-600DF437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2E16-431C-4E60-B25C-C7B628C1508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8D2CE-1D12-5E43-BCD1-FBC98040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793AF-9273-BF92-6C51-E86FB3CE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D8C0-86A8-4CCC-864E-EDFA68A84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89965-69B5-1C8E-5733-84B8FBE8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F15C-C476-A83A-6BD7-7BD7E74D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6F799-E566-D112-7C0E-7CD14A824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2E16-431C-4E60-B25C-C7B628C15086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8130-B0BE-A920-46F2-E8EB6F6A7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00FE-981E-E65A-7267-80FED5ADD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D8C0-86A8-4CCC-864E-EDFA68A84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09DB8-AC48-8143-33DE-63028657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5" y="457200"/>
            <a:ext cx="89042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33C31-DEB7-2C8C-51B5-2A6AF990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257"/>
            <a:ext cx="11277600" cy="42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9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9100D-213A-F623-DD22-0B7F9F34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3" y="457200"/>
            <a:ext cx="103366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BECEC-0115-38B1-3E0E-628B543E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257"/>
            <a:ext cx="11277600" cy="42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67B9B-7000-2B91-6B82-EBC2DE32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9517"/>
            <a:ext cx="11277600" cy="39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0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ACBB3-FC1C-EBE4-8560-766915B2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1808"/>
            <a:ext cx="11277600" cy="38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2023-11-23T11:21:26Z</dcterms:created>
  <dcterms:modified xsi:type="dcterms:W3CDTF">2023-11-23T11:23:40Z</dcterms:modified>
</cp:coreProperties>
</file>