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8BD6-6949-C697-4624-4CBF891E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9DE0C-528B-654E-BF51-4E5313DC2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E83E4-DF37-855F-3A83-0260219E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DB6E-AB9A-4F7C-C869-43CE73AA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47A5A-5D19-FAB2-304E-F39971EF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F33C-B36C-FAE5-2CDB-F76F9D31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98A8-4A0F-B7D2-B3B2-239A1060B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7DBC-7298-41CE-F35B-0240DC9E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6AF5-6DF6-A068-8BD9-7B1626C8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4456-5717-25F4-2DD9-3CB53C4F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64192-CBC4-349C-0469-4763ED108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B73FA-893A-EFB6-114B-782EB0C36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4469-F599-CD87-E60E-02651823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050E-C152-1E52-5C3B-32735A42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3884-CE5C-D814-DA44-E4225AEC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A7C9-4E5B-0D72-2EC8-E1FB4E86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638E-2A84-49E7-3B77-6DD27427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90C29-8758-3EEA-AEBE-A019313B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1057A-4F55-E2ED-CA1F-9F58BEB9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9C264-CA15-BC69-222D-7D932201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F3B5-D3FB-80E6-F48A-974CA62F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3DF8D-6526-5A22-1D17-A4128331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B705-2D9E-894C-441F-988EEEE2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8EB43-D2D8-86E1-3A80-76EC7008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FCA6C-FC6A-4C36-CEAB-49683780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5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EB17-87C9-5FD1-22BA-85D2011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698C-7FE4-FB1C-EAAD-72608A212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09922-1A61-FF1D-768B-D8F68CE49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2196-B389-C538-3FFC-717CA340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FAA60-7004-3AF0-3F84-09ABA515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96EB4-C5E5-88AB-204E-31FEF2A0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D29C-9C08-7C31-CB0D-BDB0A9B3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05778-F874-6CA5-FD37-7A835EE5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AE46D-9B00-427F-6B24-B762506B8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ADCE3-4037-47D7-4420-3B4E1F19E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B4734-9EEA-26C2-8B73-38BFDB801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47365-793F-1739-EC72-DF6C929D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338B6-1CE3-0676-C542-24970690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05EE0-0D4A-A7E1-65B4-F694949A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4948-7039-EDDC-A775-F39AB307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858E6-4D92-3FD6-9A5A-3A0833EF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287FE-1A77-DC79-0A0F-3113A0B6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09340-C35A-75FF-9C32-4E8E0FC8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01B5-9C67-016A-B7C0-02081601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E711C-BCA0-3DCC-25E3-FFCFC888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E9CDC-7E9F-EAFE-1061-71FE80EF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2E33-9095-64A3-B0FC-5D4213AF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37D2-A76F-60E7-33CA-29DE42A9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7F88-84E5-2986-D6FA-06FF53B7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690A1-2641-C065-B058-6C9965EF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95B14-FBB2-638E-76EA-9D6CCAD7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574E-9F34-0DBA-DD56-F6B7DFB4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D964-72C5-4D9C-A562-79827A29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08154-BCE3-67B3-1ECE-1666CB9C9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1AA40-9620-E075-7130-6F88A7EF4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74157-C066-E3C8-D740-36C43178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08C3-D8AE-8767-D523-92D8A819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A23C-2872-0B8A-CF19-1C6B6069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14D8C-1422-37BF-FEEB-1AED35FF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8741-1B4F-1516-B2B5-A4179872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F48B-F05B-FB95-0780-56F627867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F232-3601-4079-A6BC-DB407237BFD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69DD-250F-24B3-57D9-00FFE5C67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E9EE-F60B-4AD2-E860-DA70FED8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535E1-7C13-46ED-B6EE-2261650E1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8294D-2D86-AA60-067D-0CC1852E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7928"/>
            <a:ext cx="11277600" cy="49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D72C3-39B6-7727-F2B2-A6B81BB4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7600" cy="33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364E6-2537-F1BE-1EDB-1D17479C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53" y="457200"/>
            <a:ext cx="90396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64BB1-8281-C9FC-691F-0CA69E97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6390"/>
            <a:ext cx="1127760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2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AFEC2-AB97-8F53-97CD-EB245C0E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81" y="457200"/>
            <a:ext cx="64780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4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1FAB2-8FCB-0C3D-6DB7-BD66C0E1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3263"/>
            <a:ext cx="11277600" cy="34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4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B69EE-091F-E489-8CE1-2A3C2FC7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457200"/>
            <a:ext cx="74295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275F6-8777-A83F-DF91-28322C42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3831"/>
            <a:ext cx="11277600" cy="49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3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391A6-BBF4-C8E9-077A-0E00B309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6122"/>
            <a:ext cx="11277600" cy="49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D3627-25FC-D05E-9D3C-EF586843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94182"/>
            <a:ext cx="11277600" cy="54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1C5EB-F500-F777-DD0A-BA9858FD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257"/>
            <a:ext cx="11277600" cy="42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6104E-D3C5-D7A8-DAA9-F83E6F60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8413"/>
            <a:ext cx="11277600" cy="48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3BFAE-086A-E03D-B924-7A11B6E0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45" y="457200"/>
            <a:ext cx="521550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7255C-1F6E-8E28-8948-1A5FCECC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01240"/>
            <a:ext cx="1127760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8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19D42-0777-3A8C-44AF-F5A678DB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8" y="457200"/>
            <a:ext cx="72043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3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2023-11-23T11:24:01Z</dcterms:created>
  <dcterms:modified xsi:type="dcterms:W3CDTF">2023-11-23T11:29:12Z</dcterms:modified>
</cp:coreProperties>
</file>