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86F2-6F16-7074-9B2B-FD1180BCA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7D8F-D0A8-D916-B628-AC59A4489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C123-CCC0-5633-FC25-3D035CE8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283-3C36-4867-9BBB-B849E137AEC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A5C76-5A05-2885-7FA8-7B0881F4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02CAF-FAE0-C705-7340-B91B30A0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DDCB-1834-40DA-A785-671AD5E6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4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09F3-5E91-8B97-57F5-1E7BD046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F4858-6B30-1F11-C65A-F61D6323E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DB1D-263C-8DE7-EE54-79375D56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283-3C36-4867-9BBB-B849E137AEC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A5CA-36AF-D048-DF3A-3C615180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83BB-FD6A-82F0-52A8-30D690B1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DDCB-1834-40DA-A785-671AD5E6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298B2-2131-028F-ED6C-27BDE0BB4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4089F-2123-1D0C-BA91-EA43CEC9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792C-0BFF-E331-5911-57B0A1B2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283-3C36-4867-9BBB-B849E137AEC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E0A33-0951-7E7D-4099-B86AE9D8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587A1-CD51-5BE0-C768-6248FE78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DDCB-1834-40DA-A785-671AD5E6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7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54FA-175F-E3AA-D00D-A8662B9E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9B26-EC80-CBCA-4014-C9ECDF89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FCE87-D60D-6AB5-54DA-9B637D46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283-3C36-4867-9BBB-B849E137AEC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2210-FAE5-E55C-1DB7-7B003621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C7F51-F795-3ADA-5650-5C9532DF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DDCB-1834-40DA-A785-671AD5E6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C826-4EBA-0DDC-6EE7-47D4239B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7FAE-75E2-E72F-64FE-B77E8C929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F96B5-B6A4-98A4-83EB-6A89E442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283-3C36-4867-9BBB-B849E137AEC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3B9D-C2F5-0FBF-A19E-5FD2EB28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FB59-B8F3-06C9-D6A9-3F0EE7EF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DDCB-1834-40DA-A785-671AD5E6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6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BA3C-FB87-F682-5458-5F547542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625D-9BB6-3FA6-1EFB-A6906B0ED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F037A-AADB-F103-7418-7A5345AB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4968-FBED-873E-266F-063A9A1E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283-3C36-4867-9BBB-B849E137AEC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ECD3-91DE-E1BD-6222-2682A87C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1EAE8-F210-8961-0774-267EE17E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DDCB-1834-40DA-A785-671AD5E6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6A13-6D2B-5AB7-2D97-B9524BCD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3C394-6A81-1583-54A2-8CF8A94E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0C3AA-A8F1-3298-CE09-201F2DB43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8B25F-55F6-DE5D-42D6-4EE4FCD69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BC431-A3E7-5539-371C-CE2B999AD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45552-6135-CBF3-4BF3-E1BC1AF8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283-3C36-4867-9BBB-B849E137AEC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68A90-E94A-C856-8BEF-288227FF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9F68D-C1C1-6276-5B90-9100C1C1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DDCB-1834-40DA-A785-671AD5E6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2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0682-988D-AC14-E04B-14F43978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2EF1E-E7FB-A262-8460-14CDA531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283-3C36-4867-9BBB-B849E137AEC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5C047-2D42-DAAA-2748-942E4C12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85A2F-A161-2EEE-E00E-98261A23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DDCB-1834-40DA-A785-671AD5E6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800CF-3035-51DD-7397-C5CB4B84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283-3C36-4867-9BBB-B849E137AEC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7C6C6-2FCE-B206-CCB2-FF04E7C3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5E9FB-AFDF-2710-60BA-89DC9AB2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DDCB-1834-40DA-A785-671AD5E6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F5CD-842B-1E9F-22F7-34652E1A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1D8E-4DB7-3637-97BD-1066E45B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B5A52-1E9C-270A-FA4C-2049A4A97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8FD3D-DC75-AE42-645A-0A799BD0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283-3C36-4867-9BBB-B849E137AEC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43855-80AC-0B05-5503-503924FB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22438-AFF7-7B6F-FF31-0E3C9733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DDCB-1834-40DA-A785-671AD5E6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5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46BC-FE96-114E-C2E7-F869E90D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11DAA-9F0D-749E-9264-7D22147A1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E84EE-C269-09B7-9C57-C04759AFB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E99A1-5B68-596F-5A30-24A60FAE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283-3C36-4867-9BBB-B849E137AEC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FC1B1-370C-0CE0-5C1C-6A4E073E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7B25-4749-1888-7A5B-3C101874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DDCB-1834-40DA-A785-671AD5E6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807B6-620A-9FD1-3152-EBEAB4EF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A737-55B0-E76C-29C8-34DB2DD30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DA01E-BD58-D155-B107-1E1A4DED1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29283-3C36-4867-9BBB-B849E137AEC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1BFA-B560-612F-8F6F-28A32DD9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CE8E-457E-F8E7-F0BC-98D234D04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DDCB-1834-40DA-A785-671AD5E6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7BF28-B4F1-F6D4-3C6A-07F957DE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5202"/>
            <a:ext cx="11277600" cy="28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5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5ADAE-6BF1-261D-F273-59FEDB3C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74" y="457200"/>
            <a:ext cx="545325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0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CDDEB-F4BA-3133-720F-1DF87E4D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5" y="457200"/>
            <a:ext cx="89042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3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1F8C6F-96B0-C1A4-423F-04A3AE15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5770"/>
            <a:ext cx="11277600" cy="44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FB993-A28B-FD1E-7290-DF0468FE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2862"/>
            <a:ext cx="11277600" cy="52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4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94D9E-14DD-2F30-3C1C-57E4BBD0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1591"/>
            <a:ext cx="11277600" cy="27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0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67A2A-AA4A-2385-B3ED-D22215CD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89" y="457200"/>
            <a:ext cx="589902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FDA2E-0768-DF44-52D4-9C604A4B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75689"/>
            <a:ext cx="11277600" cy="27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8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F2C51-E746-A60E-0880-00E7D50E2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917" y="457200"/>
            <a:ext cx="58841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0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1AC84-4949-F0B7-1DC6-443F5D674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7009"/>
            <a:ext cx="11277600" cy="290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0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2023-11-23T11:30:22Z</dcterms:created>
  <dcterms:modified xsi:type="dcterms:W3CDTF">2023-11-23T11:33:47Z</dcterms:modified>
</cp:coreProperties>
</file>