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F114-4B95-610D-8B5A-CFC56B762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9914A-7BB4-E5CD-AE92-558597E1E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7CFAA-2984-85F8-C49B-8F0AA59C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FA49-AA00-42DC-8A10-B167AFAFFBF8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7651E-90CB-BEB3-5D30-A0B544740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F91DB-A8BC-AFD8-90E7-7266C087B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E77-C765-40D2-9E3B-5ED19F91E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2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A9C76-F481-2942-AF15-D1E1A9A1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2D058-4FDF-3D89-5D66-6DAB316BD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946CD-2A22-1DCC-CB2A-4FB6E3B8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FA49-AA00-42DC-8A10-B167AFAFFBF8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82391-368A-45DC-E7A6-808F7A3B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1D600-75E0-8E0A-CFE8-2E9304ED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E77-C765-40D2-9E3B-5ED19F91E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0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48B85E-1B62-5E4C-43FD-4691372FD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E839E-326A-51B3-2D12-556B3CC09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73FBA-D652-9E51-7CE5-26081AD4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FA49-AA00-42DC-8A10-B167AFAFFBF8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A92BA-A831-2691-AC47-9098CD18A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C3D82-3AAC-5A85-2449-A613955D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E77-C765-40D2-9E3B-5ED19F91E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8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305D1-92AF-588E-C697-CC4F30D25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B3C67-EE91-251C-801D-15F447A3C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158C2-64D0-B6C5-867F-B83C7872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FA49-AA00-42DC-8A10-B167AFAFFBF8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7B89A-6917-0D56-5C4B-3A491B674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51D2A-7807-ED62-F43B-1B372C655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E77-C765-40D2-9E3B-5ED19F91E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0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B703-454C-3950-12F5-77964275F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A576B-B7F6-FEF2-0EF3-4B138A4FE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D1C35-128E-11DA-1FA2-505904D6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FA49-AA00-42DC-8A10-B167AFAFFBF8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C6403-FDAD-6420-7747-D2D9444F4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AD85B-FE05-C515-DCFF-0F725EE9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E77-C765-40D2-9E3B-5ED19F91E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F23D-3CF7-E9C9-66A6-5B990BC87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445F-DD72-E623-F7E0-79ED05939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7C0CA-BDCC-50AC-AE9D-C3961D77B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7DC8F-AC9B-CD5D-A090-E3A6C96C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FA49-AA00-42DC-8A10-B167AFAFFBF8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D882B-B383-9418-5592-5F1AA893F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C3561-1428-F6DD-C340-268C329D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E77-C765-40D2-9E3B-5ED19F91E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71F9A-A5ED-20A7-92CC-E67D5DF3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FAC3B-20A3-39AB-4792-07B678DCB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FE0C0-226D-2CE2-0A30-B024C0538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808022-B510-69AB-1826-6862BEEE7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A48AC1-638D-C784-AD1B-71EE6B461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C442EB-EDB4-7F33-507F-E31485F26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FA49-AA00-42DC-8A10-B167AFAFFBF8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ED0B85-A5EC-63D8-C7D4-434399A7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F0B26-FEF0-6179-530C-A5F25CCC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E77-C765-40D2-9E3B-5ED19F91E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664B8-180C-BB9C-C9F5-4D3BB40E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A91F7-0F91-D4B1-13B9-EF7A69A6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FA49-AA00-42DC-8A10-B167AFAFFBF8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8F9D7-28E5-A7E1-3826-60B030C50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55A05-6C60-586B-561E-C25F7866A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E77-C765-40D2-9E3B-5ED19F91E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9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C0D21-7611-7CD7-1C23-9C5CD9C5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FA49-AA00-42DC-8A10-B167AFAFFBF8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DBE129-94DD-6237-5ED5-8BC47313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04AD2-53CF-AF6D-0599-E7DCBEB0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E77-C765-40D2-9E3B-5ED19F91E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6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66ED-D25B-94E9-408A-0AC92D6A5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51538-8D4E-78E7-D02A-D479AC402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8A735-4BAD-6F2E-046B-AD3943E60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F6F70-B12F-1F67-3936-9E5840C7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FA49-AA00-42DC-8A10-B167AFAFFBF8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CA3D6-9187-89D4-E6D1-99AB9A4C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54EA5-0E31-2DEB-7125-C25A9C17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E77-C765-40D2-9E3B-5ED19F91E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1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618C1-6DF3-4D2F-511F-5F7C0AD04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427C4-AF4C-44B8-49E4-E1A0BA805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0F373-FC61-7BC2-3EC8-92963BC92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7C9FA-B4FB-3B3A-61FA-735C1369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FA49-AA00-42DC-8A10-B167AFAFFBF8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ED455-B5C2-DC79-7102-62A101C9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E55D7-D719-7971-E81E-A264F7CB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E77-C765-40D2-9E3B-5ED19F91E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8F6BC6-F7D6-4F7E-DE0A-0450CDFE8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4AD3D-7646-E362-4891-59D4ADFF6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65697-2018-FF54-59F4-2E8958435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EFA49-AA00-42DC-8A10-B167AFAFFBF8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62CD7-A7D3-BF75-209E-1628C53BF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26C4C-89E4-0112-401E-0BC723487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D5E77-C765-40D2-9E3B-5ED19F91E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1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258B51-2E07-2FB0-6AD8-0E71801D9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74801"/>
            <a:ext cx="11277600" cy="470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83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6E9E32-C362-7024-820F-D52B7F624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091" y="457200"/>
            <a:ext cx="539381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67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6DC1DF-366B-C479-DAE2-51B81D0C1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052" y="457200"/>
            <a:ext cx="1007389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65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57CD68-9CE1-1F13-D13A-DF9731299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78329"/>
            <a:ext cx="11277600" cy="310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34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4B2048-B225-A897-1B08-0655F1E33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925" y="457200"/>
            <a:ext cx="664214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02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FC737E-ADD2-2401-AA52-1E8C3C206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14450"/>
            <a:ext cx="112776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81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2A2677-6195-CD1C-FBE5-F285459D2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43966"/>
            <a:ext cx="11277600" cy="437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17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A08EAB-BD7B-B477-FAAB-956B86B68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055" y="457200"/>
            <a:ext cx="730388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52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0C3CE8-FC5B-81D5-5961-1436DC940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562" y="457200"/>
            <a:ext cx="764687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89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5AF7E6-15C0-5C49-1170-95BA71D8F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893" y="457200"/>
            <a:ext cx="693221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44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E2783F-8AC1-6A14-03B7-5023821D0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520" y="457200"/>
            <a:ext cx="677496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36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922EA-6CB1-4B2D-7EF7-B157023CC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823" y="457200"/>
            <a:ext cx="740635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7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B27C88-3566-6821-47C1-A1F527011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28548"/>
            <a:ext cx="11277600" cy="420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19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C5CCBA-04C5-BE22-041A-67175F496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229" y="457200"/>
            <a:ext cx="752354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87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4319A-64C3-50B4-FCFE-CCDCFDD4A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710" y="457200"/>
            <a:ext cx="713658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6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1F8BC9-B3D9-4794-C389-6CC54CD07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67309"/>
            <a:ext cx="11277600" cy="572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2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3292B0-35C9-0BEC-CDB2-41DC3EFF2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92862"/>
            <a:ext cx="11277600" cy="527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55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FE3A74-E46C-A8D1-B05F-B176F001D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88897"/>
            <a:ext cx="11277600" cy="468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95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F960A7-31C8-DDE9-9404-FA538F850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211" y="457200"/>
            <a:ext cx="695157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D128BD-1862-8578-8738-3E15130D0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24583"/>
            <a:ext cx="11277600" cy="360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4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5EA3AD-A6E5-84CB-0643-3181A60E5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233" y="457200"/>
            <a:ext cx="651353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8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C5B017-5687-EF65-6E02-81CB3D401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5905"/>
            <a:ext cx="11277600" cy="380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80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Nhật Anh Khôi</dc:creator>
  <cp:lastModifiedBy>Bùi Nhật Anh Khôi</cp:lastModifiedBy>
  <cp:revision>1</cp:revision>
  <dcterms:created xsi:type="dcterms:W3CDTF">2023-11-23T11:34:42Z</dcterms:created>
  <dcterms:modified xsi:type="dcterms:W3CDTF">2023-11-23T11:42:24Z</dcterms:modified>
</cp:coreProperties>
</file>