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99D4-E339-7806-7E51-E2AF8A872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F0BA7-B24D-10E0-11B4-A0B46B9FE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8ED6B-1A6B-68C3-2BD8-E61F78E7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9C7-675C-4D88-8764-63CA0C9D10C8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68A32-3F6F-1D96-23CA-66EF446C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EABEA-0222-4C03-C6E6-27B35B2E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A60-D32B-45D4-8682-6FF80179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0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DCB4-8F62-F331-0D14-8B783979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F8210-4FE0-B28F-9A93-896033AFB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CF033-41A7-DD3A-DD1F-57C8C643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9C7-675C-4D88-8764-63CA0C9D10C8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CCDD8-2432-C84A-2152-F8F875EF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66BD4-A681-5B4A-37B0-E4D13593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A60-D32B-45D4-8682-6FF80179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3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6FE10-8226-F49E-5CAD-633581FFB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23298-F63D-060E-7F48-9385CB674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D3316-1A03-37BF-790E-8F478224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9C7-675C-4D88-8764-63CA0C9D10C8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8751A-8943-E727-3007-5C58C4D0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63A68-DBF5-D8F2-EA22-07F9A537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A60-D32B-45D4-8682-6FF80179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3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DEC9-0E3E-BD02-DE95-44D5E0F7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2F9B3-1FE6-D63A-50F5-7DADB6F70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C33A6-D155-7412-AC95-B3880CBC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9C7-675C-4D88-8764-63CA0C9D10C8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0029F-0C3C-1D70-0D1C-FD716E45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15BB3-8D30-1AFB-DD99-33037367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A60-D32B-45D4-8682-6FF80179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3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5F5D-CCB0-B51A-E70D-0FDD0EC4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A0F8D-DE55-DB8B-77E1-96444CDE1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52565-5B88-6A8B-2EB8-A877151B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9C7-675C-4D88-8764-63CA0C9D10C8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48465-3CB1-D714-41D6-4955D026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C3FA2-8BCF-64DA-5769-0868C22D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A60-D32B-45D4-8682-6FF80179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6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5D36-0550-8F1D-F6C8-8DF4F8C5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0C90A-87B6-7649-CAC8-E2947FB3B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DA432-5A9B-43EA-BABE-D1B9A380D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7AE4F-F9C3-21F5-0CC2-5FECA33F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9C7-675C-4D88-8764-63CA0C9D10C8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4F9B1-E35B-D422-786D-C9EC7DA0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6A46A-E61B-F3F3-0169-F1803AE5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A60-D32B-45D4-8682-6FF80179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9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4129-FD8B-C459-1548-933FE468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CEDBA-A7E3-EE0C-3495-8AA876F96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E30D7-071C-CFAA-7752-C5CBB0906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B55CB-E905-3FDF-1D61-EF6C8A6D3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B3A28-E52A-5431-34F6-8C47E1BF2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C6E4E-4D18-E265-A01B-DA889A40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9C7-675C-4D88-8764-63CA0C9D10C8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12C67-CADB-9168-4E73-68D493C1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DCE9D-C25A-DDD0-0BCB-0E666448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A60-D32B-45D4-8682-6FF80179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4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6633-ED29-4E8D-DF06-B3E6DA60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69427-EDC4-68C0-B4D6-D28DE758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9C7-675C-4D88-8764-63CA0C9D10C8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8451E-3ABF-E7D5-B150-CAA278D3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E784C-2982-4FCA-1D4A-6BFD2D09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A60-D32B-45D4-8682-6FF80179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4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7E1A6-4107-8071-A69E-6D052FBB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9C7-675C-4D88-8764-63CA0C9D10C8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B2DE13-FD3D-B2BA-8A4A-1ABEF893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6B329-3706-A3D7-DA21-07C1A747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A60-D32B-45D4-8682-6FF80179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1035-7F23-A39F-02BF-8C6ABC21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ECD8C-79BB-9437-E6AB-3EB01864B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44DD5-78AC-16F5-1B81-7318BEA78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39BFF-6AD7-735F-15CA-B6DD9253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9C7-675C-4D88-8764-63CA0C9D10C8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722A1-3A1A-3059-F016-5AED9BFF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750BB-8DFC-7A24-0C78-06C76907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A60-D32B-45D4-8682-6FF80179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5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C221-464C-9998-1238-9080AFBC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FB3D8E-227F-10A9-0FD3-F6CCEA22A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9B0D8-6DE3-78C5-E1B6-84F1A3991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60519-F370-0C01-145C-69A6F8B0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9C7-675C-4D88-8764-63CA0C9D10C8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7CAD7-7215-5551-0241-476957B5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67245-1990-6D81-BDB2-E7DFCE4D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A60-D32B-45D4-8682-6FF80179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2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4900B-6B7E-B985-411D-8E3A1EB7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570E3-380B-C4C2-BCAB-BF7EBF012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1F98A-6F95-0F2A-4D29-7587996F2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899C7-675C-4D88-8764-63CA0C9D10C8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ABD9A-0795-8AB7-C2CE-D63DE159D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571F9-0A50-4CBC-5C15-F03C459E5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4EA60-D32B-45D4-8682-6FF80179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9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DFB98D-5B83-996D-3552-6623DCB04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53211"/>
            <a:ext cx="11277600" cy="575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17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9F7C2-8B32-407F-0B97-1DE33B9D9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1655994"/>
            <a:ext cx="5372100" cy="354601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2FD1E-3976-5FBE-704E-4A176A51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98" y="643467"/>
            <a:ext cx="449863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1BEE2A-499F-43E9-C1C6-FD7D511E0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08280"/>
            <a:ext cx="11277600" cy="54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0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578972-0A4E-A16A-4310-B51465F61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668" y="457200"/>
            <a:ext cx="53046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8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1961EA-15EF-AC4A-51AF-8D8B096C6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494" y="457200"/>
            <a:ext cx="579501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8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5FBB95-419F-07FF-B6F1-7FA0A3186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2159"/>
            <a:ext cx="11277600" cy="431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9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4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28C44-596A-A436-CC39-E9E2BECB1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776" y="643467"/>
            <a:ext cx="3022302" cy="5571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9837C-0C85-5C9A-F323-06790270E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" y="2279548"/>
            <a:ext cx="5129784" cy="229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4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4C00FC-53C2-549C-2C52-F3F01A608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69517"/>
            <a:ext cx="11277600" cy="391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5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3DE0C-5297-C39C-4333-131578023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2115492"/>
            <a:ext cx="5372100" cy="262701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A3870-8F2B-22C6-DCEF-B316A5E75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076" y="643467"/>
            <a:ext cx="406687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4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507FC4-4707-D2DE-0B75-DACAA03E2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56741"/>
            <a:ext cx="11277600" cy="414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5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2023-11-23T11:42:37Z</dcterms:created>
  <dcterms:modified xsi:type="dcterms:W3CDTF">2023-11-23T11:48:02Z</dcterms:modified>
</cp:coreProperties>
</file>