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1F91-E5FC-05E9-F19F-36B74055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FA2AC-76D2-AD51-829A-7031E4A1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D0BB-610B-9E9F-1F94-F6B684D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49F6-6D26-7789-6FAF-0F4D0B3E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72BB-8489-F7C4-0834-E25EFC3F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E09E-673D-F116-A610-F16CF814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0595-A738-10DF-89F0-16376414E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3E3F-D929-B94F-4500-1CE1B4A6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C953-6710-2D58-B9B7-F213D2B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8CB3-D3A5-070C-0DB3-47BA4DEF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4F550-267C-F8E9-2F3C-B5CA2DA29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6D008-52DC-76A7-563D-5E31128F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9BB0-B3E9-4CBA-3332-DD23E4D7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8027-05B8-47E4-A3BC-21C79F6A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D75-04FE-B3F1-B0A7-5051408B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8986-F477-C129-7156-460CF650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DD3F-B3B4-CEFD-6CB1-B8AF0164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5A7D-4ABC-B29A-5526-BD17CB37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871C-56E0-79EF-9E54-D53F823E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F1DC-42BB-BD7C-F720-BF13E330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C8E9-A71D-0927-A266-66EF1949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DDA71-88E5-AB00-0DCC-F958FB7A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EAD0-9F15-E012-E6CA-028F0B0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F061-D4BE-9E90-2CEA-3841718A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E790-9209-1D69-5C19-3952A65A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EB65-CBD2-7429-7F46-67B16392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0D05-6B46-9F0F-D01B-8E70E5F6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88103-BDF0-88C3-8FD1-546516D5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510F-3AAD-F7F2-EC45-93B7083C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B7AD-1C2E-7A08-49AD-83E744BD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AA218-3EE5-95CB-E4A3-17F5A972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01C1-AC08-A2CA-3D43-4413AB06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2ECA-CEC4-8DD2-9F01-EB7DD167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9C3C-0289-734C-5E92-8B888C69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6870-6745-307E-5494-8943898A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3B9CF-4934-7A04-FB21-8BB2CEF6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F90B-BF4E-1323-FCFA-6A94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364F3-B0C8-6CE8-FC9A-9BDA9DA1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0167E-EBF3-C314-CD22-2214AC2D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1D63-51A3-BFE8-AEA3-6FF6B289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6ACA-6320-CF4B-3BFB-1525FC10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BD04-40EA-5963-0DFC-98459DDD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61244-788C-236D-110F-A00C4ADD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DA597-9FDB-23ED-71A5-73CB83DE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3CC4-1ED5-5B9E-9BB2-F759F4CF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5D50-6911-70DF-E2B3-1EC67F80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96AE-AB02-645C-D91A-3D8949C7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2E4-FAB9-63B4-3C20-2969AA30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71A67-5964-9263-36E0-9732D2E2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A1FA6-D28A-589F-B69D-C3A1E6D9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AC77-C254-0D2F-F352-40ECE5C3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818F-6E9A-B855-FC70-04CBD06E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3151-2B1B-7FE1-2B87-1ABE0300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64CB0-561C-3AE4-0744-DFC3ED8E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638AE-74C7-6C82-9099-6849C33C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088BA-91D7-989A-1704-712F034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DAEF2-E111-9694-195C-0AC8A8D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025E-B75E-877D-7C14-CD1FA0F2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0D82E-5CF9-225F-EE74-35B969B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7B3C-1315-1AFB-B129-99A456EB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EF79-8593-32CB-6C3E-7F48AC478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4D97-3FDD-406F-BDBE-62B452770E81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32CF-83CD-2DF2-D543-1A88EF2F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F771-EC5C-17EE-DA3E-D0312D3C5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3E19-D7FA-45C7-BDAB-68AD0C3F6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700B4-411F-495C-1CF0-46D7D66E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07" y="457200"/>
            <a:ext cx="87405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37F25-77C0-F8FD-7F7D-1CC5922B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6" y="457200"/>
            <a:ext cx="108558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96B36-F2C2-A53D-DC73-B448E29D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0084"/>
            <a:ext cx="11277600" cy="54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F3F50-EFAF-BEF9-CABE-72438AC9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5637"/>
            <a:ext cx="11277600" cy="50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FFB84-068E-B82A-4359-91F59C53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1323"/>
            <a:ext cx="11277600" cy="39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C9679-6547-6690-053E-2CEBE89E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8196"/>
            <a:ext cx="11277600" cy="3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2B3BB-3592-EFA4-D3A8-1165C14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897"/>
            <a:ext cx="11277600" cy="4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1C894-FE95-24BD-DB7D-B5D77A3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6306"/>
            <a:ext cx="11277600" cy="19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1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73DD0-9E0F-5CC7-C78C-D6F37F51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04" y="457200"/>
            <a:ext cx="42793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2023-11-23T11:48:31Z</dcterms:created>
  <dcterms:modified xsi:type="dcterms:W3CDTF">2023-11-23T11:51:01Z</dcterms:modified>
</cp:coreProperties>
</file>