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CC23-DDE5-B01A-8DA7-16DA06F1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013CA-4661-B4AE-3030-E881E6A3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1AD3-3690-34A5-7891-6FA35756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524C-15DE-1BB7-298F-189F0CB4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1BD2-CE04-3562-4918-16D8C37A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F42-3825-4558-7670-89E945B0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E3D95-2B73-B14C-7E0E-DC83BD50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0128-AFEB-65FA-8326-FB0FA643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707DA-6FAE-A0E6-9638-C94D4569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DC5C-EC0E-E460-EAD4-10258B01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EB5C2-66BF-5D9B-751F-58D6B5811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5190D-13B3-CC19-972A-DBFF38CF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AACE-A449-28A1-0D98-A22767E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C2F7-357A-077C-90B3-DCF3E39B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D02F-83F0-50C3-5E37-A7CBB4E7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A5B-B441-A035-DEBD-DA2B879E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B000-F793-5947-0664-16262989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DC5-58DE-77C3-9C7D-67D0B711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D624-0A02-06C7-BE91-DF71CF19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5E40-7992-D9EF-E770-AC8B1151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32FA-6A09-B4FC-F6A2-C8224C18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CB00-9FCE-D221-A436-E60685D9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6479-13BE-AF24-69D6-084F0362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84AC-890E-AA4D-9528-2C4506AC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8DAB-84B0-8964-CAF3-9A23DA97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08C-4F60-68A6-4182-9EA55BE2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57D6-8855-B7D4-D36B-E4376A159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0B5D4-ED67-9E39-1B64-023D572E4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BB5CE-151D-6340-7AF1-AF82B0B9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95C6C-2FE3-2F01-74CE-EE7F5780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DC50-93A8-26F8-EFC5-FB4E1C48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44A8-170A-479C-28A9-52FCE675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2D85-813C-54DF-8119-58B97B60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5F04-97F4-97A0-6BE3-FA34A43F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BC055-8A0C-C54D-CA2F-FBE6ADD3E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4F94D-3591-6F22-BAE4-8B7C1E52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9E009-38AE-C1C2-BABF-A4D251B7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40A5E-E4F0-AF17-BED2-292A7942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68969-B67C-E35B-01E1-9E882517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AC94-B810-11A0-0C58-4F331273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9E714-FDF0-6F73-D3F0-8E82D5FF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D34A0-5961-14C9-7550-F7AB0096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10CAE-8195-C9F0-C5BE-FDA1BF4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6939-B101-248B-61FE-67DD66CF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318BC-D689-94DC-DFB4-7B9C0E59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FE49-BBDC-9FDB-3B71-A7BFD280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FCCD-DAA8-C1C7-DCAB-DD142D6D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63DA-A6B7-A0E8-ED70-921511DC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5B926-AF28-5C32-4061-1549A7BF4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855D-B764-E997-B24D-FBC67893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1CC1-E918-FE14-9F8D-92F1EC9A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DC5D-B12F-14D6-EB99-4D6FD304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CB26-CFAE-09B8-ECA9-AE3179F3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F66E6-9B94-B538-1C5C-52EDA694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DADED-473E-82CE-1CFB-36059B1A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030F-4EF7-2AFE-093F-065628F8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3E20C-424A-1B87-EE2C-2AD53193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4448-87CE-AFDD-C810-5E20496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6545E-10D0-642F-3552-ADC5CB3E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59D9-3EA9-40A5-D6E8-34D04FCF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D235-750F-220C-1D5F-917DE13EC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48FA-FD94-4122-A082-9B1FBD11F5CA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7D32-85C3-0963-3CF7-FE8AC36CB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8140-6359-D8E1-CC81-6C8BCE71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8FCA-13A6-41E6-BB5E-D9BBFA87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BE1FC-36DE-8600-ECCF-679A9DA0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0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E463D-68E9-16EB-2CC8-2769664E6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33C8B-1913-E8E1-26DE-C848B2ABB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2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FA7F2-2E8E-474E-BE84-B1D2DB2D0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5150D-63DA-66AB-8D77-A60ADB4C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0FA0E-8614-1796-3ACE-99BC011B3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8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DEA59-1578-3B97-153C-B5066A47F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3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2D839-F354-967A-68CE-38A63507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8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0BCB0-4EFF-3828-E6A5-25987169F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5C10A-5D2F-21A8-D49A-1B442AD49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B2D5B-B359-1B72-8AE8-F34CD6E7E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95DB-40C5-0BD3-9683-76988C9DF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3A1F7-9DDC-EDFA-67F1-AA1826F1B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0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60124-0148-FD27-8EBE-DE6BF1271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5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47EB5-6B10-28FE-258D-4B1EF3FB9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237A2-1F1D-A73A-50B0-1C0DF8541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41DF1-BB9C-6E0D-8018-CB1E97932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4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4C9C0-6E12-9B64-5406-DC941567A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5C1B6-9210-4E25-731A-53F62B894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C0409-9203-A14E-9370-2E7D42AE6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1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8188D-674F-E2E4-7DFE-96CFF92B2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3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C8028-C624-F42B-A111-1637DE6BE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2023-12-18T16:03:34Z</dcterms:created>
  <dcterms:modified xsi:type="dcterms:W3CDTF">2023-12-18T16:09:55Z</dcterms:modified>
</cp:coreProperties>
</file>