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F3BF-1F4C-84A5-DAC6-74EB4DAEB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65BAB-DA70-AE3E-17CB-6F6AFA888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EB41-1707-366A-94D0-6B568CDE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A837-6F44-1DC9-D7B5-6FCDA7A8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A53C-1FAF-A1B1-954A-27045CE8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1FFD-DE4A-FA55-174A-E4BBD17F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34AB-CDDC-CD58-C3CC-7D6D938FC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796A-FDBA-2830-B6D0-AED3FF1B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F3F0-6342-D634-759C-7BB183C9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5E17-8D5E-A3E4-81DD-5768FF1F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005F4-9D55-EC36-AD9D-F4BF1A7C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B9A9F-D28D-711D-7AAB-04FEE087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4FB8-BD9C-E81C-1A35-881F7181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4216-06F9-D097-36DA-F4561787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DFDC-C827-5927-F953-25E2FC77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336A-62B5-601B-3CB9-E13E8296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2853-CA88-85D8-368B-59446B3A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6978-62AB-EA95-F8FC-1731A8B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61EB-7ECC-D3A2-FA26-A93B400E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6F14-A666-E43B-C592-69EF520C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88BB-0D01-8A17-D0DB-779F9ACD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5E9F-AB58-B791-FFA3-93713C44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8D0C-3CDE-2004-3116-BAE7B6AA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C9CA-5B73-A510-C8A4-7F4AF6FA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3FAE-28E5-5FBB-C2D0-738D2FD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9607-0D19-C0C9-2C50-66638686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CDBD-DB2A-D06E-ABD9-0A786707C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FB9DA-305A-0EE6-C58B-71CD2CA04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D4DB-ABAF-B6E8-4453-7EF5B643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5DBC-37F1-10DB-E307-BF4AC50D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7932-7338-7FA8-D7CE-266511E4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5EC7-3B03-04E6-45C9-618CE81C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5ACCD-4E82-AE0B-8946-B8DB7DAE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2DD85-027A-0942-B286-5BB37FCE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EB61E-F305-57E5-DF9A-F49DEBE6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3BFB-F864-BAEB-58ED-FD012703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4831-1B6A-4D67-0FE9-139A088F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E5E62-EE19-FE12-F5EB-74E8336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FED44-26BA-8FAC-A6A7-1F173E5F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F1B5-233D-BD3D-7281-B514DCC9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98300-3851-E23D-B4E8-5C80E0FF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0F64A-9F9B-D93D-6491-7086D2E6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A9337-D6C7-5098-F8A1-61B710F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A1D98-A04D-BFB8-6C23-3DAB766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82E41-5A25-5117-146F-C4A2C57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00A3-3FD7-1E89-6E26-E92C4BB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8B19-8B68-89C6-EC5D-A0EFDE81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AD22-E642-1CCF-3C20-58322547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F0F1-8DD5-21A7-5D85-B7799463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9516-6057-4064-8EAA-1F9FDD1B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FA374-1E6E-27CB-3212-70AFD9FC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C5B4A-09F8-56E1-F77D-6DD2C1AC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C3E6-4DD5-AE4D-CF10-C03F167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9193A-9116-D971-4EF0-29C3FDA0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7C2C2-7842-D70C-CAB8-7DE615FC5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457FB-870E-3C86-DAC6-D8529CED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58AB-B40C-CFA6-767C-5C1C207F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D8CDB-76AE-C1DA-DE5C-DDE8C77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4410F-79F4-51EF-78D6-6EF42B84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CBE8-6D13-5C55-C73D-CCA179DD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F917-81A1-059A-2D1A-C4BEEE233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1386-59C3-4E7A-B17C-37C49BE72F5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E975-D36F-1741-1EC5-C8202CBD9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EF30-DDF7-911C-41C5-6F24CE83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7A99-3C7A-4BFC-8D04-CA983D0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F67D4-34A7-13AB-A719-7AE47E171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4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7E044-5E22-1ABE-C5A9-D7B61464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3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6B449-CD90-3D2F-A917-463CEB7F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34CA7-DC5C-E210-E222-D421C420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21055"/>
            <a:ext cx="11277600" cy="52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32A6E-7A60-427C-367D-30963AB6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6658"/>
            <a:ext cx="11277600" cy="24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B1E35-259C-2A8C-0550-3141AD52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6390"/>
            <a:ext cx="112776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39B7C-F196-2C08-99C9-70D9D6B8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3046"/>
            <a:ext cx="11277600" cy="23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E1072-BBF2-9897-FE01-C99E704B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1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F970D-827E-9E9E-2ECB-E5C7D586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A80A6-3DF6-6CD7-3C98-B44CCB6A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457200"/>
            <a:ext cx="106135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5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9B00E-C042-A537-BC01-6B05B54E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257"/>
            <a:ext cx="11277600" cy="42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2FB74-B910-E744-DF60-061387BC5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26" r="19518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F707C-2D3B-6CD1-4F89-BF50B0E6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5421"/>
            <a:ext cx="11277600" cy="39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0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94909-A163-4B88-E7B4-68C5691F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2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9A181-FFF7-F623-9B9D-9D26A09B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3882"/>
            <a:ext cx="11277600" cy="26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9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6164F41-D37F-FBAD-F77F-973EB0D0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7980"/>
            <a:ext cx="11277600" cy="2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0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7CF12-C873-3AE9-48DE-48BB7D83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9383"/>
            <a:ext cx="11277600" cy="45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7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81656-CCE9-89E4-65FD-CD7729A6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663369"/>
            <a:ext cx="9664846" cy="13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66AD-CB46-F96F-FE0D-3CF7A604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6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70B37-9A5B-56CE-6B6E-96D21957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6741"/>
            <a:ext cx="11277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4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DD582-4DFF-E114-1ADA-C48D536B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7980"/>
            <a:ext cx="11277600" cy="2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32D8-704C-4FF6-42BC-812DC791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2727"/>
            <a:ext cx="11277600" cy="5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7119D-6E66-535C-B2A2-CC5EA49F4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77F0A-8621-190B-E66D-28C3D006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6038"/>
            <a:ext cx="11277600" cy="3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84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4015-0B64-2FA4-0F7E-C40F82DA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8196"/>
            <a:ext cx="11277600" cy="3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7E226-527E-1464-768A-5A63A328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07" y="457200"/>
            <a:ext cx="87405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3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F4EE7-4E0D-38A9-1237-FE18ECFF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7" y="457200"/>
            <a:ext cx="99474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9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E4E90288-95C0-8F44-BEF1-2343A0A9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3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55528-494B-7A3B-DE98-E6F51EC2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188"/>
            <a:ext cx="11277600" cy="45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E2FB0-1595-554D-233A-7B68378F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0920"/>
            <a:ext cx="11277600" cy="58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78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AF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A34DC-1FA5-0777-13B0-8DBF06B2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922744"/>
            <a:ext cx="5129784" cy="30265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AF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26E58-1A09-6280-CC74-EAC4F136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2274798"/>
            <a:ext cx="5129784" cy="23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53F42EF0-8213-9CEF-36AE-ADE597CF3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17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8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ACC22-1395-A348-ED7D-A332085E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90441-76FC-6B77-FBE2-ACE23B23B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6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94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8A4F9-DD09-7500-43EE-D1B96BB0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7928"/>
            <a:ext cx="11277600" cy="49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16C00EE-FD00-CEB2-BDB6-C878EAC1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09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C3334-61B9-3C14-3B7D-461A83E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0839"/>
            <a:ext cx="11277600" cy="41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9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258F704-F732-7C95-D649-B1BE4302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55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5B8D9-2105-AAD8-0022-0ABFC800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75" y="457200"/>
            <a:ext cx="95864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0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F2C2-493E-A83C-C5B7-B2C88C20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8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89FD2-6B75-911E-4E86-B20C6C5D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9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40C4C-D9E5-2180-3C03-5CA3026D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27"/>
            <a:ext cx="11277600" cy="30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9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279EB-B4E8-3C26-3CF5-1344013C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7225"/>
            <a:ext cx="11277600" cy="40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5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B11F2-7685-6104-203D-17BF5D24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EB7D9-6CD6-D489-E214-263A8B30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2" r="164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2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950F7-F5DD-09D2-6A49-B4D2C27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2587134"/>
            <a:ext cx="10337975" cy="1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5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59A36-4295-D550-922F-C12F6527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5" y="457200"/>
            <a:ext cx="94718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A1242-0102-14BC-B8C7-BC28DBCB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2159"/>
            <a:ext cx="11277600" cy="43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2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D3664-3E74-AC54-8DE5-442E42F6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01240"/>
            <a:ext cx="1127760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20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D3458-2CAD-223B-B167-C0C0839D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6958"/>
            <a:ext cx="11277600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8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4E87B-6A22-3513-EDC0-FF58B4E5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5905"/>
            <a:ext cx="11277600" cy="38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89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A1EDF-B28E-23D6-DACE-6A3AACE0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4233"/>
            <a:ext cx="11277600" cy="31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yellow and black rectangular box with black text&#10;&#10;Description automatically generated">
            <a:extLst>
              <a:ext uri="{FF2B5EF4-FFF2-40B4-BE49-F238E27FC236}">
                <a16:creationId xmlns:a16="http://schemas.microsoft.com/office/drawing/2014/main" id="{6A2BE015-B11E-C92E-AEC8-F17384D6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9517"/>
            <a:ext cx="11277600" cy="39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0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CC7AE-B8E2-66EE-2585-743CFB25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0704"/>
            <a:ext cx="1127760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92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7F4B8-257B-9B49-6443-AB2FEB1A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6606"/>
            <a:ext cx="11277600" cy="4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DE322-4F2D-666B-1F41-02229C4C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5202"/>
            <a:ext cx="11277600" cy="28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65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84696-9CD3-45F8-B7EA-0F68F12F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4934"/>
            <a:ext cx="11277600" cy="40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EDEF3-FE93-4AF2-03A8-68EF6891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98" y="457200"/>
            <a:ext cx="102036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EF1C6-8F9D-0DCD-CED5-4CE95420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8" y="457200"/>
            <a:ext cx="99892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54C14-C436-E78F-6246-E9FE4DB1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0620"/>
            <a:ext cx="11277600" cy="30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D8AFD-3EC9-6F8D-B324-17EB91CE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868"/>
            <a:ext cx="11277600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2023-12-18T16:10:38Z</dcterms:created>
  <dcterms:modified xsi:type="dcterms:W3CDTF">2023-12-18T16:24:50Z</dcterms:modified>
</cp:coreProperties>
</file>