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0" r:id="rId4"/>
    <p:sldId id="271" r:id="rId5"/>
    <p:sldId id="272" r:id="rId6"/>
    <p:sldId id="273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86980-2765-B2CD-261B-6BE075B93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AC22E-67FC-E032-0A14-C5C493576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19E5F-A55E-C0B6-44F9-2CE46129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642C6-F479-4CDA-B8F5-522755E8CE62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BEABE-8D74-FC11-7EED-5A968C205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910E5-CC46-2C19-BEF0-BA21A448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2C91-5944-449F-85B9-7B1D219F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E37E-36E3-718D-DB57-DD5D825F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0B849-4276-8BC4-6CCC-E5C9C440A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37DC6-4A2B-FA14-CBB9-DA5F0A00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642C6-F479-4CDA-B8F5-522755E8CE62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2A850-B682-8377-8F31-701FDDC8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FF40D-0B54-81A7-279A-5D9BDC225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2C91-5944-449F-85B9-7B1D219F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62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58D54E-E89C-AE57-01DE-0C0556DAAD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81BBA-DF1E-E8F0-95A0-82809CE9A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7909F-C67C-027F-F83F-B09028130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642C6-F479-4CDA-B8F5-522755E8CE62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8C1A2-234C-68DE-1C8E-5CD90E20B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B28E2-8529-83C3-B7E0-D0B50BC5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2C91-5944-449F-85B9-7B1D219F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8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54BA-DF24-DFBE-BA46-0A6D67AE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4F458-8446-BAAC-0B10-FB5DFB99E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2410B-592C-3FF6-5C9D-55588965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642C6-F479-4CDA-B8F5-522755E8CE62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9520-0BEF-78BC-BC3E-641BF0D3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CA555-0239-4706-F7F8-76E1FB12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2C91-5944-449F-85B9-7B1D219F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9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54D91-8AD6-F1A8-D92B-EE67192F7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7D63B-19F7-64ED-522E-C18A67830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6880B-C2BF-E213-2374-CCBC5E73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642C6-F479-4CDA-B8F5-522755E8CE62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7B5DF-ABA2-D19F-C267-BF9D111F5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A31FD-F01B-EEA2-C3AF-212BCE38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2C91-5944-449F-85B9-7B1D219F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4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ABE9-8E1A-FC23-F415-BBBB6666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CD65-3386-FA61-6E17-2E63BF66B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3EC76-C27C-B0D8-1073-88DBAC7DF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6F24-0E98-355B-2033-F3D6578D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642C6-F479-4CDA-B8F5-522755E8CE62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D7804-A683-494F-446B-617BA6B97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E5267-FD06-B59B-38FD-761DD6BA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2C91-5944-449F-85B9-7B1D219F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49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DE13-79F7-ECD5-B14F-AC5AA723A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B391C-6D9C-CA72-A407-BEDFD3044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0BA51-ED8E-C802-7018-F009091A8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EDBC3-04FB-8720-3447-271A0F532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172DA-FCED-7E7B-AD95-9A7BFCD0C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CDD03-5E84-45D3-040D-A509E831A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642C6-F479-4CDA-B8F5-522755E8CE62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91902-40C1-563A-0EA8-DA839CCD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F6D21-080C-FFED-7E8C-1A410F6D3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2C91-5944-449F-85B9-7B1D219F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0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C0A3-C8AD-3659-15D9-6ACD98A84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563EA1-15B5-A27F-642E-1AD18198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642C6-F479-4CDA-B8F5-522755E8CE62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84B71-D8CB-E565-A85F-F016D22B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36DEE9-7EBC-939D-4E2C-AE539FAE8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2C91-5944-449F-85B9-7B1D219F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E96F06-9B3C-FF78-D551-355F04BC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642C6-F479-4CDA-B8F5-522755E8CE62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713415-A8DE-11B1-057E-7FF11D54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BBBDA-9674-30B4-6619-71988566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2C91-5944-449F-85B9-7B1D219F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6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C8E1E-4CD2-43C0-84E6-89399796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29C6D-1461-AECA-4969-1A0910FB7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B79E9-A2B3-F876-B598-27777AEC1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BAAF1-6691-4840-7AAC-C9DE2682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642C6-F479-4CDA-B8F5-522755E8CE62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7AA13-987D-0513-9C89-BCBD121A4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80C96-BE94-8B7D-6755-2311C3B1E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2C91-5944-449F-85B9-7B1D219F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22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9812-EF5B-43DF-C9DC-663F9E765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A81139-A115-C711-FCB6-EEE5281561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65167-A1E5-4BCF-0707-753B2A014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F4FFA-8370-EEF9-22DD-B345EC0F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642C6-F479-4CDA-B8F5-522755E8CE62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CF6D2-431A-0ABD-3100-6E7A188F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21EBE-AA49-9C31-A574-99D98F37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2C91-5944-449F-85B9-7B1D219F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6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5D647E-D2FB-6A72-1B3D-B8902CD90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C832D-67F3-3689-B747-67D808DC8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0FA5A-D150-2D97-14E3-EDE1CFA10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642C6-F479-4CDA-B8F5-522755E8CE62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A59FD-C254-2887-F454-E99BA6201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0397A-791C-3115-A9AC-FBE730F3A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52C91-5944-449F-85B9-7B1D219F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9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707CC4-C865-6DE5-828E-FBCF37AC7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7" y="457200"/>
            <a:ext cx="1075764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11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EDEED6-B994-7E8F-C062-B74C28CB3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56" y="457200"/>
            <a:ext cx="1090568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60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9566CD-B938-D77C-A7C5-4AEDD8946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16" y="457200"/>
            <a:ext cx="1066116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47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9577C0-F6D0-9ACC-B8C6-40BD5039A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56" y="457200"/>
            <a:ext cx="1090568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72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98812F-72BD-8BB2-1DD2-7F2FE65C4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56" y="457200"/>
            <a:ext cx="1085588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16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415EFC-725D-6B51-806A-7989C0F6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7" y="457200"/>
            <a:ext cx="1080654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95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1489B9-B76D-8FC5-0D9B-BD32B18E5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7" y="457200"/>
            <a:ext cx="1080654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14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DCC386-8338-F479-A5C6-E7F84B8B3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56" y="457200"/>
            <a:ext cx="1085588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91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D69B4-8C13-6546-7D67-BED4D585D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7" y="457200"/>
            <a:ext cx="1080654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3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DE7375-BB8C-A789-CEA6-C4F818193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56" y="457200"/>
            <a:ext cx="1090568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8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56773C-B3A4-6059-A925-FDC85E4AC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07" y="457200"/>
            <a:ext cx="1070918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39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6F35B4-5B6A-593A-DD04-370CDB254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56" y="457200"/>
            <a:ext cx="1085588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3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A38355-13C4-2018-50E2-501A37CDF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7" y="457200"/>
            <a:ext cx="1080654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98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8A8828-5729-43C4-4E39-004613772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7" y="457200"/>
            <a:ext cx="1080654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94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A49693-38D7-3AF9-E65E-8B322C038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7" y="457200"/>
            <a:ext cx="1080654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38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F4A357-8E66-19C4-EA15-4876F9295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56" y="457200"/>
            <a:ext cx="1090568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78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9D138-6C09-4164-AC34-71AAFDDEF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7" y="457200"/>
            <a:ext cx="1080654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21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Nhat Anh Khoi</dc:creator>
  <cp:lastModifiedBy>Nhat Anh Khoi</cp:lastModifiedBy>
  <cp:revision>1</cp:revision>
  <dcterms:created xsi:type="dcterms:W3CDTF">2023-12-18T16:25:24Z</dcterms:created>
  <dcterms:modified xsi:type="dcterms:W3CDTF">2023-12-18T16:32:12Z</dcterms:modified>
</cp:coreProperties>
</file>