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9105-7ABE-57FE-1B22-D69E55ED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AD9C3-F2E3-1215-48D2-51AE74370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5305-DB2F-1D50-4484-3AD2E488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0C54-D0BE-4F1D-8BB1-C16ED06A78E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849B-FEFD-6524-108A-68C878F7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D8BDD-99F6-D2BE-95A1-F88E8E90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0873-5884-4B30-AD6D-F93880470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54E3-8F1F-20A0-1D4B-F32CA8DB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58D0B-F531-74F1-1FC0-7818ABF67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22F7-E167-A329-AB43-9C2F1048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0C54-D0BE-4F1D-8BB1-C16ED06A78E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E831-5B33-74D8-1BD1-A195B15D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FAF0-070D-80CF-C452-FB3B44CC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0873-5884-4B30-AD6D-F93880470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87C81-9902-4886-F3BE-CAA9657FA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C69CF-F852-E743-B76A-C8FD08954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6FB9-3534-3C9F-EAF4-AD89992F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0C54-D0BE-4F1D-8BB1-C16ED06A78E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064D4-D38E-3A91-7780-1A3D1B38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AC9D-10ED-D558-A233-03CB7404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0873-5884-4B30-AD6D-F93880470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6876-AE13-3A1E-F5D8-B2E79C63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0D6D-382E-18A8-89CA-4F2D75938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C07F-0A29-DA53-1F65-EABEEB70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0C54-D0BE-4F1D-8BB1-C16ED06A78E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26C5-581E-77CD-B959-486B7A0F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9F72-A61D-48D0-126F-181662A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0873-5884-4B30-AD6D-F93880470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A8DA-549F-FB95-7B4F-C735125F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DEAF-9F57-9CB9-00AA-870DD554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BF9E9-B1E9-44B7-AD21-ABFEACD8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0C54-D0BE-4F1D-8BB1-C16ED06A78E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B748A-2EBE-F80A-E101-5F7F71A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CA59-8C3F-06B0-8B5E-D4B3920E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0873-5884-4B30-AD6D-F93880470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8297-BBD5-6DB0-5E8B-80C33952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DDBA-7E6E-A165-0242-DD3B4332D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A799C-3E9E-5E02-9EC6-57050CC4E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0A837-4396-050E-E1A3-4BB6CB0F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0C54-D0BE-4F1D-8BB1-C16ED06A78E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D398F-194D-32AF-7634-AB5115E9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75C76-DA91-28D3-BA7A-5F517257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0873-5884-4B30-AD6D-F93880470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C3B-010C-633F-E0FD-A9D5CA87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8494-8978-4B97-AE49-7D88DDB9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796A-DD5A-946B-C3C6-A1AFA3816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A3A9F-DDC6-4382-730F-1EF32291F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2D252-1B2B-D888-1006-A1299369A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3747F-B0C6-F61A-E170-F8021984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0C54-D0BE-4F1D-8BB1-C16ED06A78E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9C697-8D22-37CD-3093-9615DC43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94959-9783-2EB8-593F-0F374FBB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0873-5884-4B30-AD6D-F93880470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7DE2-1649-E2DB-690A-04B5CF18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F8B7-8C90-82CD-FE64-F94739CF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0C54-D0BE-4F1D-8BB1-C16ED06A78E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8870D-90EA-DAE7-0B88-625805C6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B396F-B9A7-7EF7-B56B-75DCA8A1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0873-5884-4B30-AD6D-F93880470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742FE-FB2A-A07F-D0DB-FB0AEB26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0C54-D0BE-4F1D-8BB1-C16ED06A78E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B4FAC-F3A4-4C2A-9B4E-399A0067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D18A8-5461-64D8-A5D4-20371754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0873-5884-4B30-AD6D-F93880470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1CFC-1EC0-F009-7461-692A27FB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03CC-E11E-D15F-4374-DCB0559D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78B79-90BA-D930-38CA-56CFAE604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941E9-E82A-CDB8-FA35-7730B5D9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0C54-D0BE-4F1D-8BB1-C16ED06A78E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66F46-CDE4-F958-8061-8A0AF0A5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01248-6349-95CF-AFE0-D8A7AD36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0873-5884-4B30-AD6D-F93880470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FB57-F2D6-480A-B2CC-E601460A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2F032-686B-C702-EE48-12417D471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FBE80-5745-C7FC-F2AF-01F3A4C38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F5B74-5F10-DE7F-9E80-01E14CC6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0C54-D0BE-4F1D-8BB1-C16ED06A78E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3C644-83E0-602C-4EDA-B77D2CF4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0E0B8-B8BF-906F-DB81-D604F82E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0873-5884-4B30-AD6D-F93880470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ADDC1-4504-8C19-5CC0-8B0DBC5A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6148-B3D9-DB01-8B9F-1FAE4507A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B474B-9290-137D-EA1C-383A34AA1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0C54-D0BE-4F1D-8BB1-C16ED06A78E2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E08A-EC1D-040B-89DA-8315B2CFF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5C06F-E01B-29C6-F948-184109376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0873-5884-4B30-AD6D-F93880470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D9869-3147-C894-03B6-03030C3D7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0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77B86-F909-4E93-FC46-B9FE7EBF5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6" r="163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12152-8711-ACF7-C7D4-7BEAD669B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5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ack background with blue and orange lights&#10;&#10;Description automatically generated">
            <a:extLst>
              <a:ext uri="{FF2B5EF4-FFF2-40B4-BE49-F238E27FC236}">
                <a16:creationId xmlns:a16="http://schemas.microsoft.com/office/drawing/2014/main" id="{45A1686E-641D-62C8-8D59-5896FDF1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" r="167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9DC9A-961D-5829-E653-D3FDB5AA3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1" r="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3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6CB85D-6FAB-93CF-D9DB-5220D8285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9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445F2-507C-2F01-970A-EE87099EC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5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A00B5-A57B-8083-9984-05D6ADCEB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8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797CF-3153-801F-0565-E17DA971D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A2CCC-4BCE-F305-7F02-1B268AA93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FD904-1C78-0275-AA7C-20AD19C21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F4CE0-40E1-1765-9625-37A7ABBE7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86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2FAC7-722F-53CA-DD73-520D9D14D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3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79257-8D97-4DA6-BEA0-948B074E3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46311-DAE5-CBAF-9D9C-F49B40109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" r="93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2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3B721-D953-3082-1482-732ECB015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09905-EA6D-6A2C-7B2E-089088692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" r="170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9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506A7-6BAE-E102-8CE4-685A3A5F5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4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30248-5380-5AE3-4A22-0EF8FB59D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5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32F06-26C9-09DA-3526-B7A02C2FB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" r="205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8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252AD-745C-7362-A1D5-387B1DF0F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2023-12-18T16:35:38Z</dcterms:created>
  <dcterms:modified xsi:type="dcterms:W3CDTF">2023-12-18T16:41:08Z</dcterms:modified>
</cp:coreProperties>
</file>