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EFF0-1F08-9F50-07D5-4CDECA5E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146B7-F9A7-3585-D87F-10016B8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D1A7-CEBE-ABC9-5703-F7F347C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C62E-8F39-2DB3-7130-E7D2E0E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1DB1-DCD0-1F88-D780-98AF03BC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A8A8-FA69-00E6-8348-040696B5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F25E-635E-A778-28D6-FDECB96F7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206C-480A-D865-419D-5B5EF1A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A0CD-17B5-5F5B-E0D9-419941BF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7319-0C30-5F77-8B25-49FAB955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2D1D-394A-9DBD-DE96-26530C0BF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A82A-5DC5-D483-D6E7-E4E54E0A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2627-707B-90C6-2EE5-F5AD7E3A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E9EF-92A9-924D-14C2-EAC7041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B497-E263-AC0A-D8F9-9D3BCBE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4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5E3-EA30-4673-013D-DA970381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9BB6-B856-0A8E-386F-04463A9C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769F-3FEB-2ACD-FD62-05BB1C0B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937D-ECDB-1AA3-6388-FB4B280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0378-F1EE-DF7D-6A42-1309910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A1BB-49C9-6974-4A13-4B605A23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AC0A5-0D9A-16A6-811D-E8430613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8FBE-0F6D-C462-7AA5-A0A5376C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488A-1DD6-963A-49E1-7D5690F5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7531-370D-BEDA-4564-E599DED5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939-F9C0-B7D0-A3AE-D32ED653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DF48-207E-4328-B1B9-55319F9E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5A162-EED8-CC35-38D0-FD3E6FB0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E1AB-AB86-00CB-C64E-5CF93EB0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86E4-AB9F-6F7F-B0B7-5C00E81A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F71B-83AB-8A05-1CD1-0CF2ED46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340-2BFE-DC44-C839-9BD69ED9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47F1-2D70-9618-D649-91B0F5D2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39CF1-56A8-C54D-B928-9B5ADB46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8BA64-4B4F-5007-4034-64EEDA20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4AC7B-AFE8-6244-5DB0-45122837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6F9AC-B3E2-1727-BE7E-F795F331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AEA62-E590-C503-E9E9-73F54D25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7367A-7DDF-C414-3BA8-A4EE94F8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FBF0-BEDE-3EE8-E19D-DDADA243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5A3A-2248-F308-72D0-82074B7B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63ED6-A974-3865-44BF-08D5D6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C5769-5FF2-0963-D07B-005FE430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54EE5-4D44-B619-50A9-6559229A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5ECBB-704C-D6B0-565C-4AB310B5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FEB8-A250-2DF0-A2DF-1DCEB11F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6CF8-1B91-4DC6-9F72-A405D859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5292-AE22-69CA-5EB8-FBDB87A4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AAD51-B875-E5CD-B7C4-73462E6B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0BBE-185A-F2FD-40DA-BAA11A10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CC14-35F4-6D40-E96A-D4349CE3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154E6-27CE-E802-CFAB-AC960B6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D48D-4F46-54C8-6124-DCC6D741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A2EBC-6B82-3389-2F4A-5B907572C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52A6-CC91-5651-9BE0-CDD9B2EE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4EA4-6A48-B6CE-9CB9-C4E2A553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C5CBD-BD8B-C17E-A42A-44C4F324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9246-30E2-1F51-564D-28436114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01BA2-95DA-DA19-34C4-CB191224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3C7D-59F4-631C-0A71-BEF79745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9975-4ED5-DA02-16A2-959635F6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1B11-6082-4E9D-9BED-1B1A21248181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0647-BE3E-236C-030C-CFF15B876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9FD8-BDE7-1674-2E18-8B35A6DF4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9D47-0C85-4E84-8EBF-D80009EF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8A361-7DF7-46B9-9820-5969BFA0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18949-EA9F-7373-ADCD-DDE1CF350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7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56B36-1D00-7CD5-F9C0-1E58EA4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3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D95AC-18AA-D867-267F-AACEFDFD9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" r="135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4DD04-0DEA-F99F-6350-0460F497C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FFD05-E3FA-3D9A-DFFC-51E2AF64A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6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circles and lines with text&#10;&#10;Description automatically generated">
            <a:extLst>
              <a:ext uri="{FF2B5EF4-FFF2-40B4-BE49-F238E27FC236}">
                <a16:creationId xmlns:a16="http://schemas.microsoft.com/office/drawing/2014/main" id="{4D0ED28A-CE7E-7E38-6732-F7F5207E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" r="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23161-E43D-0290-3EDC-EFE3B0E15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3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F8CE1-82CE-B305-77E2-CA6FD8513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background with white text and orange and white squares&#10;&#10;Description automatically generated">
            <a:extLst>
              <a:ext uri="{FF2B5EF4-FFF2-40B4-BE49-F238E27FC236}">
                <a16:creationId xmlns:a16="http://schemas.microsoft.com/office/drawing/2014/main" id="{B7599D61-D35B-B025-5874-B6311079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3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34990-534D-25AB-2CDD-C51799391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D7F15D-70E1-AC84-EE9C-6E5DE34D8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9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B3DE4-F605-EAA8-6C0E-718935A28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r="245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75F82-0C02-AA8A-2C5C-3F9F3F32E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8C967-C573-F8BA-4BC0-26E33E75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0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AA4BF-D8E8-3291-DF03-D11626E9D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A808C-75DF-3621-3C11-CFD0961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E0BAC-C865-F460-4F91-B9859EB65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" r="149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9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2023-12-18T16:42:44Z</dcterms:created>
  <dcterms:modified xsi:type="dcterms:W3CDTF">2023-12-18T16:46:40Z</dcterms:modified>
</cp:coreProperties>
</file>