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6321-6675-B08E-3774-E5337E814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BE3AF-FFAF-DB01-54D6-0A5054054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D13C7-3E39-B659-8862-3722BF72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80261-E2F7-4A1C-F761-D42F4DDB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DCE1-CE74-DE1E-8711-9A98F268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4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CF86-FAB0-5B19-5579-5BAD5E9F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D9C52-B154-A8E8-F507-95876E5C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403B-0115-60BF-E307-C3BFFAE2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1F2C0-5C8F-34D6-D9CD-D7AE4AD7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865B-6D94-5CF2-F061-AB088ECF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5B355-1984-5243-CBB0-7BB09EE82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925DA-8DBB-49ED-0744-72D6D88F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DBD0F-F4A6-36CB-875B-CB159C29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9E3B-A0EA-163B-48FC-9B7287B9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1247-A550-FDF9-A0A5-045FB639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6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54A4-5DC4-D58F-E2C5-50AC2D7D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AD529-25FC-E3D2-55A6-ADB0F4AAB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967AB-F2B7-330A-3408-E3C67FB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47B0-A1B2-55D7-E1EB-7EF3A607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1DC31-A578-998A-47E5-D2AEAFA9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E3D0-E0ED-AEAD-474E-0D8C9E95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AFDEC-5979-58A6-85DA-0D1DBDF9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1BF0-0EDA-2E6C-858A-88F5F41F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C871-4D7B-85A5-8086-E61731C8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7E52-F31D-7035-78E4-0642F71C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2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246D-9CB5-1202-ABB8-953B775A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7E3A-D2A0-CA6D-644E-224A0939D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2F18-5BC1-878A-1CFF-557D2B0A4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BCB76-2BDB-3D0C-44A3-90B6DFFED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569E2-A513-51A4-B270-56ADB41D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7B34-CFB3-917F-CD0B-7F7F75B5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5DE2-04F9-27B3-05B2-46B1DF54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D10E-1DE6-2B5F-B27D-E4808058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69D30-87BE-98B6-0C9E-7934E5F53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2FE95-930B-297F-16C3-D1283BCCB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F5A83-6635-BB9B-DFCE-E1E5D2CD5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DA083-FE3D-2F03-8BE9-0BDC54FB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4870F-74CF-30E1-79FC-33B26576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3E635-12E9-B1B6-8AB0-46AA536D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1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9A45-E841-F196-14DB-E7A6AB15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5AF6E-E7B5-D5ED-3BBA-0ED8BFA1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FF924-D9CD-9413-7BF8-47AA8392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F2429-B90D-8BF2-7163-23D3A3B5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1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009E7-4BD5-3935-1D16-8068E97F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8B5D6-E309-8EBE-A640-5DFAE3F4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9E664-7304-C3F1-0B65-297F0436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DAD2-0AD9-B0E0-5999-2FB012C2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0584-D06F-F8CD-B869-2876876C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32343-ED11-5C22-4401-0D60F07B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75E06-77B2-34F6-1947-FFF8D945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9082F-C54C-8A54-420A-EA504993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DA55E-0900-FF0E-866E-1AA788F5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477E-1294-D41D-2930-A4F8B095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E5ADB-94F4-89AA-F8BB-92176053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D474-41DA-BB03-9476-1AE5E701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1937-92E1-4006-D802-95931FD3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EFC6-877D-9761-1699-9B13EAAE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B1EE9-E668-8666-BF37-AA1F945D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EA274-7DBA-CA77-7A3C-4A6874D8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5DA9-93A7-FA24-13A2-E2AA5B0F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68CF-D29B-1288-1471-FD9571FAF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18218-3D67-4849-B94A-39A571A77584}" type="datetimeFigureOut">
              <a:rPr lang="en-US" smtClean="0"/>
              <a:t>18-Dec-23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D018-6E66-EA81-BE53-4D0F9239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77DD-3CE0-5DD3-5AC5-5C626EF7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AC9E-5098-46DE-81A8-28FD3CB1F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ack background with text and blue lines&#10;&#10;Description automatically generated">
            <a:extLst>
              <a:ext uri="{FF2B5EF4-FFF2-40B4-BE49-F238E27FC236}">
                <a16:creationId xmlns:a16="http://schemas.microsoft.com/office/drawing/2014/main" id="{D775C1B3-DD1C-5288-CB46-DCC4F2184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678B0-2FF7-D07E-C67A-F7C8C5CFE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7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C9E56-00D8-73F1-E8CE-EA891E78FE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" r="1670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33102-07C2-8EA5-F18F-6691C26C9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87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45A70-88B3-B11F-862F-4E52094667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FF617B-0746-DF68-FB2B-AF76AAA7F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03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138694-686A-D67D-62B3-62D4E2ED8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2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0A501-70EB-20B6-7D5D-BF091BB250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0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89F9B-BB00-C322-DF3F-677CD3F86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D2805-3F69-D809-5700-2FE229051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1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B4799-45CB-D755-6BEB-4C15B86F1E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7C941-A60E-18F0-2CCA-3EAE3C3A8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66558-9527-E858-F6EE-2BCFDB9F21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" r="152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38E048-CA91-C008-2806-464387418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9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338D3-CD25-109B-4E8E-0B87854C0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5" r="75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41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8204CB-C5E3-CFEE-E73D-F0F7E5F1C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F400AFAF-C0B2-AEC0-4191-FE0ED6EBA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" r="13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9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Nhat Anh Khoi</dc:creator>
  <cp:lastModifiedBy>Nhat Anh Khoi</cp:lastModifiedBy>
  <cp:revision>1</cp:revision>
  <dcterms:created xsi:type="dcterms:W3CDTF">2023-12-18T16:47:56Z</dcterms:created>
  <dcterms:modified xsi:type="dcterms:W3CDTF">2023-12-18T16:51:28Z</dcterms:modified>
</cp:coreProperties>
</file>