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E982-8623-D396-7BF7-AF46334A6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0E074-9A80-C7C2-F916-D5DE4778D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0F201-2096-8BA2-6164-E26DABF8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5EE2-4EBE-45D7-A365-67BEEB8159E6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29A71-28F9-CF9A-E663-1E6CD960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43B3D-2402-CF57-846A-0F032493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790C-6EE5-48B8-AA24-950C8A817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4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E91C-2441-DAC2-15E9-B4E52C31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764AA-561F-63A5-AB5A-6CC5B2B25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E2799-0786-E0EB-BD48-DA39DF34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5EE2-4EBE-45D7-A365-67BEEB8159E6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AFDBB-5B2D-6D96-7E68-7AF8BB53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BA7AA-E9A9-2B18-E6E8-44D9D93C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790C-6EE5-48B8-AA24-950C8A817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6B47D-1B92-E947-7B24-17D93087C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14B69-7407-972F-375A-5FEDC1067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0950E-12DE-4A84-8009-71AA9A06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5EE2-4EBE-45D7-A365-67BEEB8159E6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01005-F44A-7BA2-977A-B986AA76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77CD2-4DF9-6CC1-2CDA-0D156A5B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790C-6EE5-48B8-AA24-950C8A817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4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C27C-953A-3C59-719C-B4918479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58CF3-319E-1D83-815E-4F75807B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79D60-C798-4BCC-5080-55EB6EAE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5EE2-4EBE-45D7-A365-67BEEB8159E6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45C66-A14A-870E-8735-3FD384DD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589A1-D809-0C94-FE94-C5BBF71A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790C-6EE5-48B8-AA24-950C8A817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6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F416-5C40-4A28-95B0-BC013E8D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C2597-2487-F5BC-7C3F-58802B1DB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E4190-C1BE-B7EE-0529-DAA2976B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5EE2-4EBE-45D7-A365-67BEEB8159E6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3ACC5-FC8E-9474-6664-43057F58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4E0FB-C383-1B22-8BF3-8243E5B6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790C-6EE5-48B8-AA24-950C8A817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4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024E-6950-EC7F-4121-29EC5BB3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12C6-D2DB-AF2C-F6AF-0AD3FE042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00A56-39E2-A50B-BEBB-4102D74E6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B87CB-80FF-39C5-140B-218F2AF3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5EE2-4EBE-45D7-A365-67BEEB8159E6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E5EE0-BEA4-8270-EF47-4CAF6B08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9250D-E90C-84B0-1D23-AD943C2C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790C-6EE5-48B8-AA24-950C8A817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5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E471-D1C3-229B-D664-427C03940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9B2A0-CE87-4BBE-6C03-531263F08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BF1B3-8271-A514-487A-CC150DDD4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E8C02-7FB0-CEC7-BD61-EF29F57C2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C1513-3137-B456-4500-21FE37B79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BEAB1-EB84-0941-A0FD-574D8594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5EE2-4EBE-45D7-A365-67BEEB8159E6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BDCCA2-B974-0198-0C1E-EA39222C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726A6-F0C8-A880-935C-1AC067C7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790C-6EE5-48B8-AA24-950C8A817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2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52E1-A725-1DD0-5869-CB72422C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34650-3E0A-38B0-E243-7EE129A7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5EE2-4EBE-45D7-A365-67BEEB8159E6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7F949-7C51-F82C-B4D6-425D782F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B1470-F8BC-A1C4-EC1C-47918A26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790C-6EE5-48B8-AA24-950C8A817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2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3904C-C9D8-E6D2-5806-8ED5F631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5EE2-4EBE-45D7-A365-67BEEB8159E6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E8A21-A9F7-90EA-FCAA-8C5B7633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B3641-0461-522D-2B9F-00B6866A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790C-6EE5-48B8-AA24-950C8A817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6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91A1-4168-494B-670B-2AEF4C13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C76E-2001-7876-37F8-78B6DF1F0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166CA-934C-9D4A-BD42-1E050EE35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CB1C8-4FFC-1822-36B6-44E17D31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5EE2-4EBE-45D7-A365-67BEEB8159E6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AED0E-C379-C4CE-0BCA-74CCE1C4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31221-D332-DED4-E2D5-4EA04A81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790C-6EE5-48B8-AA24-950C8A817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FF4CD-6D9A-0D0D-4E3C-52B13929E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D5442-B584-0AEF-CED9-E51663FCB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B2250-8EB5-1742-D531-3EF493675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58142-ADCA-5718-065D-0F7BFDDA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5EE2-4EBE-45D7-A365-67BEEB8159E6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182B0-7F64-D20E-3F90-4ECE3224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76EC4-E457-FA24-5CD2-71CD4DE7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790C-6EE5-48B8-AA24-950C8A817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7DA8A-2A36-35C5-DC0E-A0FAB326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355-BA7B-BDF1-D380-7B8037BDC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FC325-D11A-169B-FFB8-004CF359D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85EE2-4EBE-45D7-A365-67BEEB8159E6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752A2-59B8-C7FB-103A-15D716E32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801D2-16A0-8231-22E5-F4DAEA96C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E790C-6EE5-48B8-AA24-950C8A817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5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45FB2C-7209-0372-3F7A-4794B1153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76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E5329-599C-9C7B-ACB6-94EA6EDC9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" r="153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9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DBFC18-2396-8A15-4FFF-D8331CCEB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" r="2024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238693-DAD8-4055-6022-47FCFFD94D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1" r="138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8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810326-27B6-3BFA-CD00-1988FC9C8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4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B50DD7-67D0-3011-E289-EE4435126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9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EDB498-54A4-D07C-76AE-32E846A1D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9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9FA219-8CA5-25F5-264A-0E902382D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4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4589D5-E987-1FAC-490E-C2D661CF6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" r="2182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1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FF1AAB-8082-36F5-CCF6-778789A9D4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" r="131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4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C87A69-D75A-4AAF-4386-D54E0D275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6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F7DD5E-2F4E-EE08-0D5E-7C4BB0A60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D44FDE-E650-873A-E6F5-7A01932CE8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55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Anh Khoi</dc:creator>
  <cp:lastModifiedBy>Nhat Anh Khoi</cp:lastModifiedBy>
  <cp:revision>1</cp:revision>
  <dcterms:created xsi:type="dcterms:W3CDTF">2023-12-18T16:53:08Z</dcterms:created>
  <dcterms:modified xsi:type="dcterms:W3CDTF">2023-12-18T16:58:21Z</dcterms:modified>
</cp:coreProperties>
</file>