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AB5F-48D9-41FA-8A4C-94D09590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34CE2-A96E-5A7E-FB55-8F24F045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6223-4498-698B-6438-C2F6AE5D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2E25-32FB-EEF1-EB6C-7335FBF5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51A4-E206-F81D-A978-29F82F5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A3D-4CC8-043F-C885-1FD44FCB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F9B4-4AB9-82B2-FAE4-9639EF56B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D153-1A62-1439-F059-00D2957F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4254-A6E6-8125-1587-1D5A1BF0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A4A7-94A9-85F7-AD42-D765E817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780C5-68EE-8ACA-CEF3-2D8040BE3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21705-0BA6-AF56-0CEE-7E5A78669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81CA-F9EC-CD02-09E6-3A3DD6EB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C6EA-1282-94BA-64CE-0DCEEA36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3CF0-DE44-F1A5-A215-DDD1933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BB3-3437-F4B5-6368-6EAB5B4C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26F2-D35E-9851-6E66-FA5CE0EB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7586-0BD5-25B6-DD9A-E44FF545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48A0E-B73B-8A9C-3830-47B96628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A7BD-9FE8-26F1-8329-26C0ADE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700D-80E3-E474-A6FA-3C9271B6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0D3A-3C0F-D161-93D0-07665B68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5280-8875-9D82-0ECF-4D88839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E319-4BA8-ED82-1D43-B42CCEA7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2677-FAF8-0980-1D86-EF4E0117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455A-928F-739C-ABDE-E0DE9989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2F33-46F1-1CC0-72D9-CC5ECDDE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5A9F-1236-6E49-080F-10C82479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40EAD-FB42-6BF4-4CFF-CD75DB9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494C-5793-E32B-9B78-2B21293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4179-A8EF-64DC-190A-D07195E4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78FD-9AA2-DB6D-DEF6-85599584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9AC7-A8E2-35CB-9AC6-B70AE43D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DAC15-BCED-E6E3-BCCD-8B149208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A6D4-36B6-A448-4CF2-F2DDEC763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2AE07-1CB1-E248-F2A4-4DDFB3CD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4DE93-0D5A-549F-9F38-0AEBE7E1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EFBD-0E4B-2056-BD8F-693A796C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4B48F-4F04-6192-F4AE-4CD59DD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CBC1-FDB3-1E26-8BD6-99BA612B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D5DC4-B991-9256-59A8-DF7C063B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5E753-0219-583A-CE00-6E8F8E1F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8B975-C3CF-0820-9C53-F1A0BF51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71CBF-F369-9C57-FB3E-7AA2DEDD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59AC5-9543-2353-6D28-D9CF395E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8890-3284-4C0C-749D-6423AE0D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10ED-9E5B-6B51-6EC7-82D3B032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61B-612B-7E6D-1B7E-60C8EE80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5B45-AC50-0D91-5B63-E56742C46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895B-9448-4F01-5BE7-E6C6D76F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FE78-4FD3-BCA9-0DA7-18784F0A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3105-5E32-467B-FAC1-482E2F4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B298-1670-5B83-18D0-E9DBC6E6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7E2BE-76B0-526F-D767-2D08BAD2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FC2BA-525C-A7DB-6E4A-99061446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E776-A6FA-DA25-FA66-4CAA5ADB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F475-FB8F-6125-3536-F697E009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D6BA-F152-4D13-A3C2-3B74D256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AD3EF-3D1A-A921-68B5-B383BFF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D303C-922E-5EB5-06D3-A8FEF56F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5F66-2E89-C220-FD12-0E58D720C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2E54-B120-46EB-839D-2D77E6D9523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B646-41DC-0D94-B47C-FFCFA8232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0D81-99E6-8BFE-05DF-7279CFC18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2239-E7F5-4E23-B529-E6B03E4AD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86364-1BE2-277C-CC74-F44EDDE0A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34608-8523-A2AA-EC9B-59E6ED4B7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06A5C-EC91-CCE6-4586-506139A49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F2A6D2-F537-2F9F-D022-284CF2CFC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2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3EC8B-6B8D-63B9-F8A9-18827B67E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" r="20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6C09F-F1C5-89B6-856B-B1734F1C4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EEF79-FA10-6129-97D4-96E841233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7120B-843C-DFEF-EBC1-3748BC2F7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6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7E1A5-E08D-9DCA-2FD9-E47973772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F55E1-0ED0-8074-E65C-A05AC9C6E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8C2A5-4B79-9391-5B3D-14132DF71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222EF1-A5CF-4191-C552-C0B6267A1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" r="16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FB641-1D82-10C3-0951-42E685877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10CA4-180C-CCEB-83EC-FF4AA645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" r="136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EB1F3-128E-0A23-4999-EF9047D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 r="11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2023-12-18T16:59:07Z</dcterms:created>
  <dcterms:modified xsi:type="dcterms:W3CDTF">2023-12-18T17:02:02Z</dcterms:modified>
</cp:coreProperties>
</file>