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D4C3-CE16-5871-94CF-5748B6F06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DEFB1-B687-4FFB-82F0-BF92579F4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3E0F-17F0-8C22-D5F8-37D0CD59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1EEC-E7C7-9349-4B53-60460EEA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EF77-2D3F-7E22-0951-9CD8DCAB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BF61-8488-024D-B5F6-7FC4E5DB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BF0E0-BB19-EA04-64DE-55387FC43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E991-9083-1F8E-A522-E71CF589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1195-330B-7E02-AC50-8B42ECBD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195D-1030-45DD-1612-146D23D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3725B-B656-CF33-54E4-CCE7F2AE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90207-A29B-4D36-B53B-29FDBAA0E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9055-40CC-47FC-6038-D801253C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DD2D-9684-CACC-D8BA-D648817B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2D547-263E-24DD-D90C-F88B6988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1BFD-E7D8-277B-F450-8E897D7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389A-66C4-3015-1C60-30D6C925F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DF55-DB1E-2E16-271D-284205B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2219-F882-D8EB-0757-1E7BA9B1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2FA-CAAB-BE44-91A8-6EB7A144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0E40-5B79-88DD-8067-0E5873DB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43CBF-CBE6-8417-EB1C-6EE2F510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1E75-AA05-04BA-FB24-103F4D8E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4E0E-327D-3CA1-711E-05167736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91F3-FC06-1627-09F9-4D666E3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7073-A325-F2AE-D208-EE62309B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BD91-C792-CC85-8AC9-78EEB321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9E26D-8D5D-670D-8A39-7ABF1144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0F7D3-00B9-6328-3748-36686DE9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B367-5B7B-1BAB-664C-AC6021E1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4CB63-6D3A-673C-703A-89871919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1752-54FF-57DF-301D-4AF50584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A22E9-8749-214B-D356-A4FBC3A5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3660-D45F-2B4F-3497-76E347551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45D75-76DC-27F2-4313-ECD09719B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68EA-10C7-9EEB-384C-4AE5B3030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91E25-B233-F4F1-B8E5-EDB8E52F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4C2B6-5299-D333-2536-066947E6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4FC5D-F14D-BB0F-0AEB-5D904AC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CF6-D5BF-2E1E-1C87-E3150E4B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1D878-0611-5850-69F7-71E4F094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E620-83FF-3C17-3A42-C86D74EC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1C9B4-321A-3E81-F6B4-DD3B7818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C47E7-26C2-4371-0E1C-A3B7034F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72EB8-0E15-E668-70E4-4B016734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18ADA-0DD1-2803-C9C8-82ED263D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C554-E661-868C-7794-DC990C91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6F1B-898B-2D3D-BC83-CF89D381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56043-47C6-67E1-5340-AA4149D92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D7251-531D-EC53-41C2-69ECA8B3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4273-D367-3C0C-1123-E5DCFA1F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A10E-88E8-B5F3-653E-D75082DE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ECF2-431D-A8D0-481C-07439EA6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EDA8E-2F25-83D3-A019-1FE143DCA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16924-C584-DEF6-2E89-E6FC854D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F4E61-95AA-9C06-7762-97459B94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C796-90D2-1984-D22D-EEA6CC75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D8A9-6DF1-37E8-FA9B-C66ED3A3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8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4A820-F6F9-969B-F6FA-C7957885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62EC-0AA1-2358-E7E8-62960CA51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0CA7-B3FD-A825-0FFD-5D7D1B65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889F-B7D8-4AE1-8461-A988B37BE131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9CB0-9EA7-3BE5-16D6-61A93D110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3503-D31E-01F5-550E-BBE5CCEAB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412B-FCCB-4AB2-8B14-D30149B4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E1B45-3A6E-EC17-62E4-75ADC528D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9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DD1DD-42CB-C644-DFCF-DE08AD1B7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AE835-C330-21D0-E12A-52FAFE5A9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13A38-6B68-C2E4-1223-A2E3A897D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7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A6B1B-5308-EFE0-984A-CD7396030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CECAC-71F9-FD34-E93F-1681F0566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938E9-D1FE-733D-2E2C-6BD5B5F7A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05255-2041-EFE5-22E7-6DFF0249C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4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89DF9-E78E-9BDA-4550-E7F03340E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75BB8-6C0B-3AE7-8294-135A87AB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4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40A10-4BF6-2916-3FF3-31332F37C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AB60D-F19B-723C-98B0-BC03BEBF1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0F636-73D5-06EA-822C-711A36742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7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95FD5-2598-A08B-4CD4-CB897BE85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25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67F18-9A87-9C5C-1A63-F8F68BEC9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44403-B8A2-CA49-7A47-843F8B2D0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902F8-C177-A196-3F46-08DFC7D6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2A5A8-F9DC-B07C-681C-05931D78D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4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BC04A-7DCB-3E48-ACE8-EF9788402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0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1808C-5338-9AED-C899-E67E82B70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3E3AA-4301-A6D2-7D1F-0F829BB1E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12C62-5371-5A70-2207-244194BEC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9597C-7DF9-6BCE-485E-3A6FFE47A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371A3-C228-BB21-8B69-4CD871418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2023-12-18T17:02:57Z</dcterms:created>
  <dcterms:modified xsi:type="dcterms:W3CDTF">2023-12-18T17:07:20Z</dcterms:modified>
</cp:coreProperties>
</file>