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351-3989-1B24-B25A-1F089809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43ED5-1A9B-8080-227A-A1BC8035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4A54-C184-53A3-25DE-D51C5C4F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BA56-3263-C59D-F444-EEE217A3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5DED-4C46-1F1A-1B8D-B5D45D3A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4C1A-EBE1-EB7E-038C-64A0CF43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601C0-59DD-C61C-49EE-1EB571EDC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C791-9D6C-F3FF-5568-365B0D5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AE51-6273-C6A3-6F68-6B479CA5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CA1D-84A6-B38F-662D-ACC2023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1D8E1-C6DB-3D75-9871-2EF83407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F602B-B83B-228D-9735-3E1B5376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92AE-EA90-7C86-9383-F446DB3F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41E6-ECF8-31C3-D936-3DBC42B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833A-3C04-6AD1-D55C-2AC4D77F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1C59-0092-133A-6ECF-7BC26B71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5B23-A04B-CB49-DDF7-EB5758E7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29E9-5F62-804B-2FFC-0C3766A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7506-6865-D497-B33B-06036D8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35BF-2B06-AA67-08CB-FFA3650F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FA02-109D-878E-85EC-D59EEA3A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37DC9-C1A4-CF59-1D22-E22A753C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B17F-3A7E-CB57-D123-9CB409BA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F78A-02F9-96B4-E374-B432CF72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30C5-699E-4C65-7805-5FAD7DF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54A-54AB-5753-8AC4-86AD3E92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575F-43C2-1A48-F258-71265DFA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DB6F-CDF5-C532-9D4A-29A67457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B529-0411-2796-EE49-CDA86E3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C0E-704B-23E7-994B-2569FC4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691A-876F-0FA5-D472-949E530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E60-D338-3E92-FAD6-DCE53E2D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402C-4615-3331-0C03-80365140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5D2A6-67DA-0162-926A-70C11327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516F7-B569-28B1-51A0-AFBC66BC3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3727C-C242-4835-6F18-BEE97FF60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DDABD-BB7C-8195-4257-32D82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54ACE-01A5-497B-3EE2-D17149DA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B224F-7A71-8D40-3778-FF6B3F6B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D7F8-B67C-7301-891F-B077F4FE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6C151-E212-359A-17B3-BDBDEEA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709E-8C06-F602-7A9D-1D547F4D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D999-E9A5-9E16-A0B6-8A8843F0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A930F-8D6E-A30E-1FD5-FEF897E6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3286C-BF6B-C8BF-4711-1CE02783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97CD-0653-0043-BE7A-20FF8826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CC4-BD53-2F84-AB58-FEF4F4C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B73F-BCFB-36BC-46A3-6BE8A605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16DAA-4379-A221-B272-6BBA1C0F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0789-BDB5-CCF6-BD00-8D61B51E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2612-B7AF-0571-E936-E16C1BD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E60D1-3DE7-EA65-C087-2F7860FC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033C-2325-1381-BD8F-0EB6F94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2B4DA-FCFC-9D65-E608-E6CE75C8D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3E6F-9F34-E967-0FD2-28EC3BE8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25A9-2D21-09D4-693F-85B3B60F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AC444-E660-6C50-8FF7-DE220C37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40A7-C8A6-14AB-3D99-50432F31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15D1C-D11E-61AB-6AA7-BADFBD10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BF07-BC71-6264-EF48-8B6B5ED4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48DF-DAEB-15B7-5870-1EB0602B8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A5D7-825B-4778-9E37-190541266EF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C16A-EFE8-A2DC-955D-918FF59F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BA57-07D4-FF4E-5863-A2524A99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0ABB-5393-4696-AE5E-9965C73F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AD27-3BD9-FE08-36C4-4F500116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7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A4D48-9A0F-1C1A-04F0-AAA01162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" r="176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0C201-D6A5-E9D8-7A4F-E18A425C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" r="65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92F99-83D0-B3EE-B2B0-C226AC152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AC11A-C638-6F48-32C2-D027C24B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CE73E-1359-1E53-95A4-67CF008D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7432B-2A06-0CF7-69F3-BC134E42D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983A-3658-A14C-28D1-437E8409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FBD72D-E9C7-4A28-0A5B-0A40F2B3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7BC10-A4C4-9B2A-63F1-FC10B9D2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D8A6B-DE38-59C7-F3DC-1BD6DD7F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r="237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2023-12-18T17:14:41Z</dcterms:created>
  <dcterms:modified xsi:type="dcterms:W3CDTF">2023-12-18T17:16:54Z</dcterms:modified>
</cp:coreProperties>
</file>