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3B8F-4902-DFD6-E602-730D01637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F2880-64EA-0532-59E7-B94EEB528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FA51-48D6-D9CB-D4CD-D222F832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E531-4C3F-B946-6C60-F3E0D90C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BB19-A5D4-559B-8EB7-19838F9B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3B3B-8CC8-687E-0DBE-9ABB018F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2E04F-D55F-E381-5CEF-6997032DC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B987A-A087-8BE0-53AA-F1347855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D032-7426-A736-CA79-D715F95D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C0B4-19E8-BB6D-9908-C89E6061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5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72956-355F-47EF-BB06-EA828EBB8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EA57-EE16-D73C-8D9B-31DA4BC5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6105-6737-346C-90D2-749C3D0C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6D0F-D244-1F1F-1213-46CF9FA6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C21F-E0EF-3697-5277-336A5AC9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4A84-C73B-5C14-F9EE-4FA758DD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B156-45D8-9411-26C6-9A60CB20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342D-9A26-ADFC-89A5-473B6EE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9C2F-0240-48BC-FC0D-64F2D03F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5F0D-9C80-7AF8-8080-FB881896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D601-D4A0-6F0E-235A-A4DEB856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1523-EACF-158F-6C2A-1135C2E7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A727-2F0A-D451-0F25-E5158B80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20C6-0EA4-DD80-642E-B983882C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7D81-4130-14A4-168E-72652519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111E-77F3-EEF0-ABB8-C0B2D9BB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BABA-6105-097F-6839-7F3FD6240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04EBC-5312-DD41-9D9F-1F5E9E58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2249B-D6B4-A278-33DA-9451F5ED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D1B14-3CDF-83CF-ED61-37278CF6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ED6D9-650D-560C-7704-0EEC0822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6F56-6A81-6664-A69C-9DCD3FC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67E5-306C-CA27-EE1A-C93DD41D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C3D62-087D-C1BA-1249-EEF70515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AC2D7-3B3B-3435-2F62-432C185E3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55146-2BDF-D5C2-7C62-779FFE4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9E5AB-F19F-5146-73BD-4BB5C218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19F3A-0C08-8D6B-3BE9-D4EC74B4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95F25-0D51-76B8-D83B-0ACEEC86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6C40-B2CB-543C-9A50-E3DF8EA2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286D6-91C3-311A-A815-3269D77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7BC66-FAD4-0384-4DCE-55519DB3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B543E-00AE-8D64-D52C-FBBAB8D3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7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F96F3-E5B0-36EB-A2DE-9C20492A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8E6ED-68E1-2847-2965-A3C4220F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F3D3D-EFBC-9D01-6F50-4764E100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7F86-4DA1-BF45-285C-B2A6BCE2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1713-ACAF-8B6B-6B4D-D51C5836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49EA7-216C-AD61-7017-D6F27CEC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6766F-96ED-24CA-D22C-5731EBE0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41B0-C2C4-E581-2C95-1C982870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90813-86C9-645D-06FC-EF7DF8AD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EA32-65BC-D8A2-EAEB-AB12A11D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0CD65-AD3E-9687-1E12-DC471A4A6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D849A-B99C-D44B-BE8A-AFF00BD1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3BAEF-24C7-03FB-8154-CB0C5232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CE26-FB1E-5F8D-CDD7-50D27B52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8A149-F50E-DA2B-5C66-E226E34D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0381-8A21-6AF5-3D53-D1C1042A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BDE5F-C1D7-4CF2-6D0D-CB19BC9A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909E-1CE7-8E84-8704-E78768620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2514-5DA9-44A5-A900-9EDC7220B0F8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7E16-D70A-8858-95BF-90B9E666E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15F6-9BE5-6FF1-46E8-6487EF28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A961-C82C-4438-ABDF-5F74A094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B94A6-D9CB-32C9-3433-9A4567DE2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DBADF-5104-D759-9662-E9413855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C62B8-34E2-CADD-6E5E-D6927BB31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4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7EDA6-C0AC-8A63-A520-7EAB18837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4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FD0D1-68D1-49E6-2E8F-8BD279C5C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6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5A18E-EF68-DBD0-2492-1A574DE78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" r="1836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8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53DB8-0CB1-DD3E-295D-BA42DCFD5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9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F6A9C-1429-1AC9-5CCF-D76318B2A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C5514-6FF8-E370-4097-C31C5B5EB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2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3C406-C399-C2C8-42E4-06B17F16A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5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AE041-43D0-000D-6EF0-9EA648B27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6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2023-12-18T17:17:17Z</dcterms:created>
  <dcterms:modified xsi:type="dcterms:W3CDTF">2023-12-18T17:19:25Z</dcterms:modified>
</cp:coreProperties>
</file>