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B903-06EF-3C52-DB71-3C9EC9124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6E35D-4F11-595F-31AE-3F211AEAC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3C0D1-15C6-E558-0595-8A22D13DB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CA73-4A7F-40D8-8380-4675DD72A637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FF7B1-EF74-D759-1519-C03912B8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3CB17-7D49-F778-1E6C-CCA3623F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4CF6-DDD1-4DA2-A770-C4E6076C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5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9E6D-A362-BBED-951D-4631E7FF0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B64E4-F250-77F4-A79E-3BE082B51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B1A40-CAC9-C430-010A-FFCC1A785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CA73-4A7F-40D8-8380-4675DD72A637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2C78A-6CBF-B57B-F3DE-217A77B3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17485-F3C3-6427-187F-2776D549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4CF6-DDD1-4DA2-A770-C4E6076C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0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4D2CAE-EC57-114B-B8A2-690E7D34E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645C9-E0B3-CD3F-A135-9E101E968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39685-9275-43DB-55CB-645CBD23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CA73-4A7F-40D8-8380-4675DD72A637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F25FB-ED9B-38D0-D683-05EF35D9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64FC4-1BCE-B2F6-8129-A0ED62B2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4CF6-DDD1-4DA2-A770-C4E6076C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1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6F64-0DF5-8DD9-24B1-C3640981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2E2E0-0A89-E3CC-3B29-10032F6ED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93A52-7A98-CC4A-D4FD-A3229169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CA73-4A7F-40D8-8380-4675DD72A637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65B33-D4AC-FB74-C532-B91F6912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49BF4-F793-5D5B-5252-71941F5A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4CF6-DDD1-4DA2-A770-C4E6076C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9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3C3D-903F-3437-F229-806EB44E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A5F35-187D-025F-00AB-DCE5696F0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BFA9B-F154-3741-21CF-BCCDEEE2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CA73-4A7F-40D8-8380-4675DD72A637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4C586-8ACA-8132-D826-3F6A2535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6A28-EDE9-AE94-9804-F98FACA9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4CF6-DDD1-4DA2-A770-C4E6076C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2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1854-148B-EC9F-5717-E3E7B8E2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E7FAA-4994-0FDA-2735-2746EFA2D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BC872-937B-83E5-7495-E7F2F2DC3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AAC31-00E2-395E-6FB6-DA0291FE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CA73-4A7F-40D8-8380-4675DD72A637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8ADEF-05B5-ED14-6BB0-0A7A0F55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0BAB0-F178-00B2-C0C9-60810A15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4CF6-DDD1-4DA2-A770-C4E6076C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3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C393-C70C-BDC4-00B3-18917C3B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99386-61BB-E1C0-488F-4A1805601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16A41-977C-1FE6-34E1-F3B3B45AF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F6EC8-52A3-B639-D9F9-86C764E41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27C8AE-75F4-7B61-ED52-929E75CBD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5305F4-0D61-C953-3A33-739723DA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CA73-4A7F-40D8-8380-4675DD72A637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31641C-15AE-3621-D075-9A1D640F8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F884A3-F83A-B73D-9B69-9B31E04A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4CF6-DDD1-4DA2-A770-C4E6076C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2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258D-92BE-19FD-F060-8ED7B7D2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33020-E1BD-19CE-176B-D7F19BD43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CA73-4A7F-40D8-8380-4675DD72A637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D2556-F968-FB63-D8C0-1476F86B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B226D-A9CB-DB09-2FFF-3F0A7986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4CF6-DDD1-4DA2-A770-C4E6076C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B4EC1-8C63-84D1-5E0D-17FAF949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CA73-4A7F-40D8-8380-4675DD72A637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D5F27-ED27-F6E7-15BE-FBCD211B0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C19DC-F58A-5C73-6115-3F547254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4CF6-DDD1-4DA2-A770-C4E6076C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CC10-0BD9-0320-200B-10F94F0C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085D-D1B9-F996-2595-A45C8142F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EFF1C-ECEC-257C-DE27-E6BF47291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F6591-AD90-2FB8-B7A3-ACB3884D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CA73-4A7F-40D8-8380-4675DD72A637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925C0-81DA-1455-43F5-82E103806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4DA59-91F7-A8CE-FE01-C181CB9B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4CF6-DDD1-4DA2-A770-C4E6076C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9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65EE-E081-67B1-8041-F2A7C748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9D5104-28F7-882E-EE40-5023D1F59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2BCEE-E6FD-16C9-E5AD-95A9D92D8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C0216-2EF5-08C6-48F8-E8B16EA6B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CA73-4A7F-40D8-8380-4675DD72A637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13369-E856-0AB3-E527-51934A9E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7FF3A-FF49-8470-CE36-FC6A9315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4CF6-DDD1-4DA2-A770-C4E6076C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6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008B47-7905-4028-40F6-CA615DB2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A7EF1-F068-2FE4-4995-40EFF7A94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15D58-C04A-5F5E-9960-9EECACC9B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DCA73-4A7F-40D8-8380-4675DD72A637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83A21-56E7-9720-0223-0A400C954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7A7E-2A80-165B-254F-2CEAFC049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D4CF6-DDD1-4DA2-A770-C4E6076CE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4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A622D-452B-FFF1-ABAC-4F7B816420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2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9E6551-7140-BC1F-DA3F-6BE88D3DB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38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74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863368-70B1-DC8D-2720-DE98956FAD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8" r="260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2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492E00-F404-900F-28EB-8DFA4D294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5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AD52F1-1F5D-9F2A-3D90-B0E9D9AB99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3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CD6D91-8A3B-1740-1F9B-CF90108630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4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D1532C-C17D-E165-0DC5-CF7A4F8EEF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7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Nhat Anh Khoi</dc:creator>
  <cp:lastModifiedBy>Nhat Anh Khoi</cp:lastModifiedBy>
  <cp:revision>1</cp:revision>
  <dcterms:created xsi:type="dcterms:W3CDTF">2023-12-18T17:19:42Z</dcterms:created>
  <dcterms:modified xsi:type="dcterms:W3CDTF">2023-12-18T17:21:10Z</dcterms:modified>
</cp:coreProperties>
</file>