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BEB4-621E-3C9C-C886-A659E4D1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CAB3F-BD13-B827-B324-84F230A0C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DC10C-9FD9-A2E6-8322-9E7F3B6F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8C17-DEE8-AF96-0872-EF26BC3F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D616-50F3-ED2C-8A9E-036E394C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9DDA-B214-1865-2D36-EF62343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3876A-44B4-7228-D536-D2BD47CFC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C3C75-4DF6-9004-C43F-D5BD1A33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1373-D5DB-2ACE-6447-A7F66458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998B-D540-B674-6ED3-67A3B712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8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DCAF8-4E8C-7143-F32F-9ADAF7FF6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362A-EB7B-085D-978A-2C2946203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59DD-5059-027D-D763-E313DBF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40CC-7604-AFED-DB11-7E128C17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061B-018D-8199-37F1-4BF7C31A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F5F2-4C5E-5B69-713F-CF6D2F98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FB6F-B8D6-5C81-BBBD-EDB4987F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41DF-595D-350C-0D83-C458893D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AD48-CB23-072F-0ACF-5D0184C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A6EC-A4AD-FC57-D609-922C0D7C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3267-43E2-FCA5-4F48-D233A320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BBBCC-59DF-905A-6811-9678711A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89CD-257C-13C6-AD2C-4EB6280E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72A9-5DC9-1086-6AE2-F8664A9E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9E73-37A5-94A6-6C33-75072D07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51E1-E299-3362-B53B-7FEEC2CE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5D4B-C6DD-79B5-B218-3DF7F3C95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DF941-71EF-07A4-483E-765AAD2F5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B1CE5-CA02-E9DA-AC9C-83A10F81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F574-6153-FF01-ECE6-7BE30491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D2089-63FF-B7C9-08DA-162A87C3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B43-AD0C-5A96-9AD1-214C0556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883C-20E4-6408-5EB1-ED5DB5CA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3FD7-9A1D-7D78-E715-814F0E9F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ACE22-01EA-B1BA-7B0F-4AF9C4BDE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63649-52C2-66CB-2204-E2F1E9B31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BFBA3-C0E9-BC60-31E2-14700DE4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2EDC8-AFD3-CA56-8D37-BD39FAFE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7FA6F-03E0-597D-0496-44DF82D4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997-6D44-4DAC-059E-0D696E25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C790D-1E8B-8F83-0957-6D258DA7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C700-0092-9AFF-FE05-0D5EDDD2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E4B0-9F9B-31C3-5512-156584B1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5C004-821C-DA11-FDB7-549DA018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6C724-3206-0A53-24DA-6CDBBD7A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A7D0C-9FF8-17F4-8E51-DCFA460E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A2B2-218D-BE32-4ECA-4764C63C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279D-9BB1-72BB-3F44-F0310B43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D3F9E-51E7-5B71-551C-B7CDBB90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19A6-4ABF-C3A8-E3F1-A94A63B1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96BA-7E77-CC5F-A784-92E5B86F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F6B4-5FB6-3AE1-E1F1-E7831307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86E3-F069-26A4-FC98-FB55FDA9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F70BD-8904-9718-B91B-2955B45B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9AA17-95F7-6B8E-4CF9-78D1B52B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F357-5024-901A-96C5-2ED618FF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FAECD-4BC3-A0E2-23A8-23443476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5937D-2063-EFE0-463F-DBA18888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CBA90-1023-7141-5C06-AFFA7A16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A4877-CCCE-8A2A-1D49-69D99076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30508-7FE5-0703-E986-F5A415354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5317-0782-4F83-9071-E66E41A9205C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0432-D060-C74E-7F6D-763331799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7D6B-63DD-F847-5975-8A5225616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EB0A7-DE8F-418B-A039-AE24E58B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9ADAB-DDAB-E20F-14DC-4678107FE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" r="243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2F951-FCBD-7E27-BE2A-E5203BA7B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D0EE5-25B3-FB60-B13C-7A0CA677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3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4F2F9C-0F10-7D5F-D9DD-4399CB10C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" r="23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2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9642A-7135-AAAE-8B8D-48A278868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" r="184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1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F1CA0-B98E-CC3B-A847-5C332E4BA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549BF-AAD3-9A1F-CB12-B9686EAA6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" r="197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C9D4F-AA97-DACF-1C4F-F2E41F101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9" r="31321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971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B11E8-8E76-BCF0-9848-6965A6B02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3C957-6498-6CB2-F49D-03A1E22A0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" r="197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0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B2FE4-AAE6-26FA-8214-EF49F6939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0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6553CD9-A3FA-5236-9772-83E2D9752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1F422-32CB-91D2-303C-E5E5FC66F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 r="11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7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FDABF-8AD7-34C0-CB73-53593C97B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B6A02-F2D3-F856-A1DD-9DED6E19C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3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DEBFA6-2065-A4F4-F802-68E79B9B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3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4EA90-6EDA-DB6C-2599-B2FB627D8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76EBD-4CEA-F60C-5652-E696E6333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5AB8C-0B54-5D73-7958-08244678C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9893F-B760-1DF4-47EA-4957963F2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3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45D54-4F2C-3D58-704B-7CDDE8ADB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2023-12-18T17:21:44Z</dcterms:created>
  <dcterms:modified xsi:type="dcterms:W3CDTF">2023-12-18T17:26:14Z</dcterms:modified>
</cp:coreProperties>
</file>