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1D2F-201A-612A-C0AE-06ED6442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CC62B-A59F-187F-3950-4D1537FD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D76E-F975-1504-0B56-96356746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4293-8FE5-E87B-9DAA-4366E3C0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1A46-0CE0-904C-9930-0048D73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FC7E-D89A-9687-37FA-DD3FFA44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B49B1-A00D-3D5C-A1D1-27950B88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3239D-6007-DC64-B9FF-D2D2B213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E39B-3256-BCF3-94AB-EF60C5AA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F77F-76D5-7B30-DDE0-52705F80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93B6F-1D6B-DEBD-29BF-F238FFEA9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495B-6D5C-1E84-22FE-D72E012F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3B53-4937-9F39-8F51-01C93B15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D59E-BD76-9B03-7F7B-0BA7142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35ED-539A-984E-435D-5676FFE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6B1F-FCF8-24DA-5B98-304AA8E3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D5FE-30F7-52B9-C28E-5D98A1D4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CC45-4F15-5971-235A-E79648BA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9D74-42A7-298A-91CC-CCBA783B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AAF7-00F4-0FDF-A63B-0D07675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4E59-6A0B-68A7-7905-4885094B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3DAEC-12FC-12BB-837D-0C8FD798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A831-17A4-81E6-F5F3-0D507277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6B5-B704-A266-4DA4-24554AC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9001-DCB8-C931-A3D2-5B199BE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0B64-3E15-2D70-D0DC-B4050974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406D-30A0-A66D-E8F9-4425D735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9A6A-D01D-C328-A223-B783FF73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98FD0-E7F0-55B2-6014-6723874A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A92-E1B5-9393-4D6F-283A78CE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5D900-AE8D-B5A5-9B18-A0F898CE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AFBA-3119-9E8B-80D9-5047B367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D900B-1FCF-EDC2-CAB9-334F639E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7D86-29C2-758B-9A8E-35505EA1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20DF3-3A1A-5A1B-FC24-19EB8CCC8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95015-3C9E-0621-9AD0-D36BE6CDF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691D8-EF35-A153-CDE0-E724DE4F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202D3-D0B9-E63F-9AF4-93D9E2BA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78929-4595-B05B-5F4F-8E675F3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A440-AB04-F13A-54DE-51C9D73F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C5CB-9737-0C43-20A4-C6F6D509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E0653-B346-419B-90F1-AFB90962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0611A-7AA1-DF9A-C26C-B6D979C3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A1235-968D-AB6C-94E5-07C581D3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0F8C8-BC9E-B067-5E10-DFAD6CFF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00835-8B56-BD74-163B-B7F7C83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95D-415D-C3ED-4C1D-84C6B1BA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4BC1-FF87-3C7C-40B2-0946F501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9E80F-A641-D98C-E0E3-5514E75F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AA347-E3FF-CDE0-4E2A-05CEDECC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7DC7-F1FE-E2AA-8383-E80C1967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C8FE-36AE-610E-1B78-A67457D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4339-8AB7-68BD-2E7C-322F855A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3978B-E470-F5A7-F9DC-29814E084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85356-549E-205C-49B7-1768E661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ACA9-AAB0-81AF-6B2F-2EC69FF4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C46B-BDFB-05F2-F288-11DDC210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03C9-25DE-FD71-880E-C896AE9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2D693-3C47-627D-145E-439CBBE5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C5B3E-CEDF-12E2-9D11-4BB90B163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ADCC-4B2A-566B-6A2F-8D18F3DC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DEE-ED54-4466-A467-A77F643210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649A-90E1-6C10-4593-3918D77A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7A07-F2CD-3DAB-4EE4-7801BFE9C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60E9-8A71-4DE9-A410-C7F549DC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with a screen on top&#10;&#10;Description automatically generated">
            <a:extLst>
              <a:ext uri="{FF2B5EF4-FFF2-40B4-BE49-F238E27FC236}">
                <a16:creationId xmlns:a16="http://schemas.microsoft.com/office/drawing/2014/main" id="{90F77242-16B5-5516-5AC0-AC113596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2761-1131-2C42-1B56-AE01491E8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A6D9B-8474-0400-7079-E246C8B5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96E58-A991-FDE3-FE53-4A341B136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7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5D74E-7351-6B39-D3D4-3E7DE7382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2023-12-18T17:26:57Z</dcterms:created>
  <dcterms:modified xsi:type="dcterms:W3CDTF">2023-12-18T17:28:21Z</dcterms:modified>
</cp:coreProperties>
</file>