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78C9-B0E7-88A6-216C-066B59A8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3D668-ECCE-1249-635A-7AADB87F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F1FF-FDA5-BE54-FE55-13D853B4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9894-41FE-827E-E7C0-17BDEB3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3E6A-B4F9-4418-AEBB-4FBD23B1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7BA4-7F6F-882A-64F4-17DD05E3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DD0B1-4AE7-D0C2-8B12-142D76E3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AB6EA-E6A0-D1B3-1E3D-E902959E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FF00-795D-693C-288B-A5DE6924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E89D-2EE5-4ADE-21D1-B4F05E8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BE262-17B4-2F29-F110-762F8864D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69DC-4C16-141F-4CAE-84B5C366C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44B3-2D64-6A55-BCA4-AD0F598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5742-8CC2-A147-DAB9-999891E4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0808-7D60-6C85-AF4D-A0751DF6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661-B8F1-A01A-C97E-99D11E86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C60B-20DE-D6E0-5724-F2A515C7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4C31-F15F-B8B6-2E0B-38389EDB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F8C9-A834-AB49-E5BD-C5FA9C99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D213-4DD0-5795-BC6B-354CFF03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4B1-EC27-15DB-1173-31FCAD79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FA7B-E20E-7C70-00E1-110DBDC1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9839-0430-2F5F-E116-71E322E8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38C2-FBFC-8E10-64FF-5BCC13DC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FCFF-39A8-5572-7AA1-563650F4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D738-CDDF-DE67-3402-D801F973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A5FD-3292-E4E4-BE7D-9CD997031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A9DAA-A5E9-59EA-F0D2-DF349A8E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57F0-A4EE-3E13-8AA6-36FBC92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CF4BB-096C-3F87-5516-F9E967BF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555C7-B66A-353D-9BD8-E21A9643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B553-A758-7461-6F6F-4DAED0DC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389B-5AE2-8686-4567-97FD2C4E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22ACD-A99C-1888-4465-2D4DEBE70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0B49F-7D0B-AF7D-8395-39D4538C9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45DEC-E596-474E-2E46-AE50D5796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8041E-7D30-3662-1A21-4AC351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3E484-F87C-3A6B-A17F-D4AE8E90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CC5B7-AC66-EA01-5E91-559BE8E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1231-9D42-5C43-2FEC-F414F69E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85115-1798-D42C-C1E2-12220C98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114BC-BE33-3C2F-617A-C61B5581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114FD-B187-189A-8BA8-AEA2034C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B805B-54EB-E8C3-BAAA-ECFCBEDD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3A73F-0533-F335-F960-6EC29FCF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22D-BF4C-352D-BF33-4C4EE663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0666-535E-1BFB-CFC9-8A32695A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54C5-6C4B-509A-9633-479D36A2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B64CC-30CA-88E5-6620-3624FB1E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D2137-C91B-FE62-DA15-A92DD2BC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23B0-B6D7-4726-BD18-9687F368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21ECC-3E09-D542-E6F2-453D9BAA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6A36-19B9-9B74-7A93-48838C50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D4EAB-CB81-8654-0ACE-12F905D98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76EC2-FFC5-FBEA-373B-BDB2E166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36006-8727-8289-E0A1-C8C34F24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4654-F25A-BA3B-44E1-B13B1C37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1D57A-467C-1E60-C115-19AAA322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08B4-5DB8-0B92-3C47-2718FA76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0CD5-6A60-53E2-8DA6-2E259DC0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55F4-6B59-E356-FADD-88656F78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9C09-7906-4A61-9C57-683BB72B77A9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B0F0-E763-696B-FCD7-50E5A83F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8C59-1ECA-72A3-6325-DB2A23BE2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BDCF-473D-4BCF-9C39-84837A8A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B46FC-090B-5313-D018-416C81997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1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E8CC0-B856-7E89-9EEA-EF152168A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2BFB9-0502-D73C-D03D-DB1207D9E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" r="2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A2941-3553-0339-7685-33EC1F02F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C60D2-C44A-5B8E-B1A3-50D7042F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1FE38-BE19-6F1D-99BC-BF33AE59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5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7F326-8827-BF88-48B8-5FF6BFD43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4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6FE3C-D9A6-695E-0E98-B2ED476C9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4DAE1-1B3A-3379-CCC6-96BD66240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" r="10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8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D9771-40D9-DA33-28AB-F5026F8C9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5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D5060-71D6-6CC2-C4E9-A6715BAA4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7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A7022-8EE9-A85F-7D3E-F12D44DFA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7B1F7-30B5-0B6D-250D-970B14312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" r="159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7179F-14B7-FBE6-4452-14A02BFEE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F953F-FF67-DE10-20B2-772CF35C2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" r="344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8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0CD17-7DF7-6D6B-7AF7-2C2D7E9DC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" r="11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1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FE0B8-ECEC-B07B-B3F7-C02F97C7B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r="15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5969F-A12A-60E0-C017-AB407470F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2023-12-18T17:29:22Z</dcterms:created>
  <dcterms:modified xsi:type="dcterms:W3CDTF">2023-12-18T17:32:24Z</dcterms:modified>
</cp:coreProperties>
</file>