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A5D91-B936-492D-B760-CF0C18AA7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72A4A-162B-CDCE-69E5-07E6E74F2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48D91-FAD2-7E0C-798A-60EDB065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0E11-8762-49A9-A819-A556CD71F3BB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6EB7-8920-ADD0-31C6-0234A77C7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64599-A0AE-439F-B0BF-6F6542BE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377D-0B40-48EF-B94A-EE0761E5E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7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4D037-5A07-9D38-CC0A-1F53E30A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34830-4245-E44F-42A8-28FACD016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6DCED-2CF5-8383-DAEA-D3223A6E3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0E11-8762-49A9-A819-A556CD71F3BB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93E1D-40C9-A58C-D2A0-35DCE17E3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3D367-BF13-981E-E446-F05733B2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377D-0B40-48EF-B94A-EE0761E5E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8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41C300-7780-F1E5-9028-16B943168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63CCF-5777-5419-F779-7264C3DD8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99DBE-CC60-2CAE-3EFB-3698F9F6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0E11-8762-49A9-A819-A556CD71F3BB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625F8-B3C0-B0F4-BC23-8E46629C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88608-2AD2-8755-E797-49706509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377D-0B40-48EF-B94A-EE0761E5E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0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A5050-F672-C5B5-0276-1ADA32C0B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B35CF-9827-27F0-D432-76D04152A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FF853-C170-4D9A-63E7-E5400496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0E11-8762-49A9-A819-A556CD71F3BB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F0A72-FBE0-3197-C550-295A15D0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ED1DB-E8F8-7414-E907-546952954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377D-0B40-48EF-B94A-EE0761E5E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EB56-D11B-1DBA-4EA9-FAD716D5F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FDE7D-A57D-0233-09F7-3EDE5BBE8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FB478-2E67-1B86-E6B6-289F11C8B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0E11-8762-49A9-A819-A556CD71F3BB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01A41-7F51-23B7-5923-AF01E398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FE644-2A6E-458C-917D-3D3B91DC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377D-0B40-48EF-B94A-EE0761E5E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1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C1FD-617D-FAFF-3D7F-0860C247E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CFEEA-595B-FE87-AF65-F716FC6C1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05B8D-7BC0-F7C4-CDCC-8A311E913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B51A4-B9C2-BFF7-E9A9-D6BC78753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0E11-8762-49A9-A819-A556CD71F3BB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BBA03-3D5A-D7A2-78C8-6B96A16E4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FD4ED-6B07-0585-0F55-565E6F32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377D-0B40-48EF-B94A-EE0761E5E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B83F2-D98C-0468-CF3A-AEEB05B6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C9D30-A5AE-9670-E7F9-CA2A88AA4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9286D-71B6-763D-899A-75C47D015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F7A45E-EE06-0241-BCFD-253EEE598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F322E7-168F-6A0A-76A0-DE1B9C313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C57029-0E99-7C2F-89BA-C4CC220A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0E11-8762-49A9-A819-A556CD71F3BB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8768EA-329C-BAD0-0570-50B84466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B099A1-DC21-4337-CFDA-D5645656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377D-0B40-48EF-B94A-EE0761E5E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2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D573-56D4-AEE7-2904-427B3DE1F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A5407-8FE2-79A2-FB9F-8A2F58B6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0E11-8762-49A9-A819-A556CD71F3BB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3BFD17-93A3-3AC9-BB4D-975908B28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3E620-253A-5F67-075D-A62191EE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377D-0B40-48EF-B94A-EE0761E5E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1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9F1BF2-0C1E-5A3C-5967-99F18474C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0E11-8762-49A9-A819-A556CD71F3BB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0954D-4439-DC31-ACE2-B086DD989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759BA-04F4-FD3B-29A9-1690559A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377D-0B40-48EF-B94A-EE0761E5E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A267-4EB8-EDA1-2F33-CC098CFEC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389F4-D058-3B32-09D1-3948A264E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2EB08-A47C-9FCC-AC94-1B80A3C3E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325A4-171D-C217-8E0B-4A76242E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0E11-8762-49A9-A819-A556CD71F3BB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BDE13-CB98-32AB-E110-F3E1D503E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55667-FCB6-7DBB-C1B9-B2EA241D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377D-0B40-48EF-B94A-EE0761E5E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6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D3025-C50E-F3D7-3D25-ADBAA5A32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6DEA0-64C4-C1DC-528E-953EED689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72517-2105-EB3D-71E8-A1CA2B014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1B766-9C82-CF06-6BCE-2FB055959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0E11-8762-49A9-A819-A556CD71F3BB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35F62-D791-CF04-492E-D482BF3BA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5F468-E1EA-4A36-1BB0-733A94333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377D-0B40-48EF-B94A-EE0761E5E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5AA2AA-49EE-1B4F-4568-B03BC6CD8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50B65-E44A-AFC7-C707-9B77F8E42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498CD-4EC3-78A0-D3AC-3CC043F33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00E11-8762-49A9-A819-A556CD71F3BB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8493B-C26A-DBFD-31AA-6DFE7D7F3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8F3FA-D3ED-15B5-35AF-D0A78C05A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9377D-0B40-48EF-B94A-EE0761E5E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E13AD9-3335-04DA-403E-BC3DFEF785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6E56BB-C8E6-4F70-B8BF-921C4912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97716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643316-AB20-4DD1-8578-B5D7F033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61952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104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C62499-7203-7BFE-A91B-D38148094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606" y="457200"/>
            <a:ext cx="745278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08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7FA9F3-3F9C-8C3E-5776-B9216FBAD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77" y="457200"/>
            <a:ext cx="1051964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55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45FF9-7DC5-EB67-3CE3-C066D8E8D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49" y="457200"/>
            <a:ext cx="1047330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93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DC776C-2A39-0C87-4EB3-05804811A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2" y="457200"/>
            <a:ext cx="1056639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28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634254-B771-232E-AF70-7C2EDB356F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6E56BB-C8E6-4F70-B8BF-921C4912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97716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643316-AB20-4DD1-8578-B5D7F033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61952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95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194CECF3-EA06-34A9-E0EC-BD5DC2548F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6E56BB-C8E6-4F70-B8BF-921C4912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97716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643316-AB20-4DD1-8578-B5D7F033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61952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138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75525A-BA16-33B4-0958-616B9B9C58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91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1F5F1E-EFAB-9383-9E50-E87442D1FD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6E56BB-C8E6-4F70-B8BF-921C4912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97716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643316-AB20-4DD1-8578-B5D7F033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61952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16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8C575D-1542-45A7-29F4-3EF3CC1228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6E56BB-C8E6-4F70-B8BF-921C4912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97716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643316-AB20-4DD1-8578-B5D7F033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61952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94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CB032F-C7B2-0B11-9DBF-23A1D5BE8E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6E56BB-C8E6-4F70-B8BF-921C4912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97716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643316-AB20-4DD1-8578-B5D7F033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61952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75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C69B26-A1D3-CA0C-91C3-6438E8BFC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6E56BB-C8E6-4F70-B8BF-921C4912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97716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643316-AB20-4DD1-8578-B5D7F033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61952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44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9BA3B5-3F9B-0E6A-F36A-FAFD3C03B7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6E56BB-C8E6-4F70-B8BF-921C4912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97716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643316-AB20-4DD1-8578-B5D7F033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61952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31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7F6DE3-E7D3-CBFA-69F5-68641F1CA1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6E56BB-C8E6-4F70-B8BF-921C4912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97716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643316-AB20-4DD1-8578-B5D7F033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61952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899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431AA9-FF96-FD4F-8BC9-5946941016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6" b="3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6E56BB-C8E6-4F70-B8BF-921C4912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97716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643316-AB20-4DD1-8578-B5D7F033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61952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10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B741AE93-7BC7-3220-596B-8B0E2B3B29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6E56BB-C8E6-4F70-B8BF-921C4912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97716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643316-AB20-4DD1-8578-B5D7F033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61952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236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Nhat Anh Khoi</dc:creator>
  <cp:lastModifiedBy>Nhat Anh Khoi</cp:lastModifiedBy>
  <cp:revision>2</cp:revision>
  <dcterms:created xsi:type="dcterms:W3CDTF">2023-12-18T17:33:45Z</dcterms:created>
  <dcterms:modified xsi:type="dcterms:W3CDTF">2023-12-18T17:40:06Z</dcterms:modified>
</cp:coreProperties>
</file>