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7564B-8B1B-9EBC-31B5-6010541A2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7EC32-57BD-90DC-862F-308D46A86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D81C2-8B7A-C2BA-E051-A0E6F77A3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11D5-EBB5-4140-946E-A5290138673E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4108C-3F5B-CD25-6ADE-394580950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B7626-D62D-42A6-D861-3631E21B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CF48-F861-41FA-B709-90902E35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1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637C-225F-F2ED-5CEB-F2C50815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F4CF9-C513-7F13-318F-E471E6031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98D24-A475-5E22-6DBB-E9F9F72C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11D5-EBB5-4140-946E-A5290138673E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D6259-3BB4-1195-FB60-97169C77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ECFEE-0345-4A01-4A51-AE1D09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CF48-F861-41FA-B709-90902E35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6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49ADE-7DDD-D2AB-80BD-3AD176198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3B648-826D-0765-6725-21F19A86D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AFA1C-B708-339A-6607-C85C99712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11D5-EBB5-4140-946E-A5290138673E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5CFB9-DE40-D32C-ACED-93B2FACD7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D627E-5720-5DBB-22C4-492F4ABB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CF48-F861-41FA-B709-90902E35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FF398-9A42-0AFF-BE2D-75B7D52C1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173F3-AEBD-BE87-0BF4-0123A7F00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5F3A7-0AED-1F11-F1B2-06A0A4EC8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11D5-EBB5-4140-946E-A5290138673E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1C9E2-A852-006C-C015-57093167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B7677-A584-C756-8002-CD4182A9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CF48-F861-41FA-B709-90902E35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3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9CA8-B8D2-C641-0FEF-5BD9CB26C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96FC7-728D-6BB2-0DCF-F46C517A0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06A10-ADF9-68C6-D268-4F97987F9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11D5-EBB5-4140-946E-A5290138673E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ECF66-9CA3-AF12-A013-28ABBF26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9EFC8-2207-59D3-6232-734BA1EF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CF48-F861-41FA-B709-90902E35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3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4F969-71EC-5DF3-59F2-36E594BB4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03080-B97C-3E5C-B3E9-C1F216467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B0AA5-6C04-CA7C-F237-90F90F1A4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E4090-EF4E-6319-4651-3903EEBE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11D5-EBB5-4140-946E-A5290138673E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511B8-105A-8D42-88FA-71B9A3F97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9EB88-1677-5BC2-3346-BAD74955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CF48-F861-41FA-B709-90902E35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2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98452-0766-FE33-B867-A1074FD8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7AFF1-F6AF-49DB-6F39-AAD699364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37581-5A58-CA1D-CE54-0EA802EAC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ABB1AA-B6F5-8AD7-2464-520066A89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6B75B7-4D73-1C2D-630C-95D40DE56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A44129-63B7-737E-2B2F-6BEF850BA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11D5-EBB5-4140-946E-A5290138673E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360D7C-7824-4188-DF23-66C69721D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9247A1-9FC3-87DF-00B2-0C673580B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CF48-F861-41FA-B709-90902E35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5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CCD1-2400-81D4-61EE-60AE9953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EF2B11-D93E-A6DF-28AC-4AD99D340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11D5-EBB5-4140-946E-A5290138673E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C806E-420D-C7A3-67CF-3BC6F27B1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62CE8-4505-4BF4-2BC1-F8944B9D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CF48-F861-41FA-B709-90902E35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1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DBA55-616F-3E77-9986-6DA0B6831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11D5-EBB5-4140-946E-A5290138673E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BD02C2-4127-6297-6D07-C6B7D6BA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5D8BE-B1B1-64B7-38DC-E1F6B0A16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CF48-F861-41FA-B709-90902E35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2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372E-BF09-95E9-0961-381FB108A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06005-0921-D802-DB8E-E0CD002D2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586B1-E1F8-D1B2-5266-FA6553887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D5B2E-197D-6EFB-3E56-334FDA4C2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11D5-EBB5-4140-946E-A5290138673E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0EB68-D24F-F598-641B-97C1EB8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7D336-2E64-44E5-BA7E-C8BBD5B95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CF48-F861-41FA-B709-90902E35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4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14C78-B6F4-CF4E-1198-F401ACA1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E8A7B3-39A3-0133-12D2-4BEAC2777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37933-539D-584D-27EA-8AA7A16F3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CBB05-363D-2EF0-F23E-A6C4EFA55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11D5-EBB5-4140-946E-A5290138673E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AB115-E3FB-27FB-7B34-CA97E1E27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8F33E-E57C-55EA-9A31-24807835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CF48-F861-41FA-B709-90902E35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3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2A6A3-7FEA-F828-DC11-3A6F50A2F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0B11A-90F4-60D7-50D7-CA8C0E4D0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664FE-8820-9943-5645-1C0B44710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D11D5-EBB5-4140-946E-A5290138673E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88CEA-F22B-7A14-D8BD-FD2C038F7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D7531-E394-A7D7-39AB-4DA1EA968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ACF48-F861-41FA-B709-90902E35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5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9ACD29-8FD2-6065-F65A-1BAB54593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67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EF5318-494F-1E4F-048C-1107471B72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59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06FE73-A1A5-9CDB-C3D8-6EA4E73E4D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35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67575A-4C7E-D786-5994-46C732B087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55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0CB8F4-6C65-EE0E-F34E-B935898262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94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41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DCCBAE-2B32-001D-CFC0-AAD0556EA6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" r="2212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1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4EACAA-0C33-032D-7F21-D3196ED097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44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1A2F8-7314-2086-493C-3171B6CD90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6" r="2552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35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566B5D-89DE-5BBB-6A82-E5719DE34B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0" r="147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69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02BF5F-C4E4-A514-6BFE-0BDA46B091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" r="982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82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B7B340-0227-55C6-363C-26240BE190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76" b="1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30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0E02EE-B6E1-F1DF-84EA-6C5EBD5158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57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619A18-C702-CAC6-0932-06063346D0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3" r="1" b="3944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0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C1CB0E-C4D5-62A6-110D-EFB073F870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8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41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9BE944-14C8-FFC7-2D6E-03F80D1084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" r="136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32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B4F639-388D-3D2A-1CEF-4BCDF71CB1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1" r="1693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02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122A31-3F1D-8685-AA5D-C1BACDA403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3" r="2806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0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9200C0-3ADE-7814-DE0A-37A4DAA73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3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248171-8736-EE07-A41D-556B6CA262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8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88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8C5059-CD99-3300-EEC0-0F5E324C8C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" r="1829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48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Nhat Anh Khoi</dc:creator>
  <cp:lastModifiedBy>Nhat Anh Khoi</cp:lastModifiedBy>
  <cp:revision>1</cp:revision>
  <dcterms:created xsi:type="dcterms:W3CDTF">2023-12-18T17:40:21Z</dcterms:created>
  <dcterms:modified xsi:type="dcterms:W3CDTF">2023-12-18T17:44:07Z</dcterms:modified>
</cp:coreProperties>
</file>