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8130-4DC7-12C6-D900-0117039D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B4DD4-D7CE-440F-BBDD-8E9F20C0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069D-8CB2-4244-0B83-C707792C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589F-8290-9DFA-441E-74934962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A368-D8E9-7EEE-6479-AED7FE7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538-5002-2C40-6B3E-011B61E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96553-AFDC-736C-8EBA-6A9D4318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29BB-BEE3-4A2D-DBE6-9D486DD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F8F2-8022-10C9-35B4-A2A24006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BCEF-07AC-B4DB-8BAC-D5F685D8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8E996-3C1E-B050-A43F-63692B6E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FBC54-2E7D-5625-F038-7D0891ED1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2D5C-DA98-8CA2-D8D6-16C38D28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A424-C7CC-1674-E8E1-1EA59006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AB18-8DC2-F812-BD0F-001E3B70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3A67-171A-A094-6454-C2E82881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DC41-441C-643A-B104-EAFE2BD9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9668-4BE5-C473-38F2-0AF603CF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CD52-1CC2-656E-97A9-61DD54D7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632B-2C0B-133B-E624-31678448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F73-CC53-8244-0A05-51B78A2B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5E95-CFF1-5817-A739-CCA7DB24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99A9-1996-162F-4FE2-83ADE29A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4DB1-DB62-9417-F81E-E5878E74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A132-7994-E9D8-5237-2F431BD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3-AAA0-290E-9E9B-F73C9728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0C2E-6C1B-79C5-8A55-853B01450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0900-EA71-FA6E-663C-06ED98D2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767F-E2EF-3D65-25D5-512D2C86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F08F4-4107-63BC-C685-0BDA9948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7BD3-B810-3571-B60D-8BE8D0D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7A03-EC1D-C5F7-9E9D-2BC46C66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817B-8114-0CDF-9516-C205BBF2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2DA06-7EDD-5F03-087A-4C9DCAA1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951F-3BA2-6E6C-FB60-242D40CF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CF05F-687B-80A2-A378-03EB925CF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EFEAA-F154-A18A-0BCA-5E28353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25DE0-03A2-1C9E-6BB3-F0E8627F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825F3-A273-9761-3935-B8E00B9D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99EA-31C1-86AF-BA70-BB40D5D1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B1B60-7130-58AA-C8FD-D7E8FDC4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AED9-E592-AEFA-3E03-B1C09021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B3E9D-BF51-E643-4DB1-13B1C1DE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EFC2-19F4-1A36-1251-C5569302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C6ED7-FEC4-A70F-5990-D2D2C72B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4659-E60D-6D8B-14B5-8A4A4BB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5E06-B7CC-B400-F816-634F80B0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BFAC-12C5-3245-D081-374C82C0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C4994-D747-AB29-A94A-1172D61F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99E6-F556-CA05-EC94-AD9457CE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926A8-A689-1CF1-3D02-5B9E33B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01FA-92D9-E405-30AD-E50A4821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DB53-26CF-C0A2-51A8-E026ABCE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6EEE-D8D9-8DFD-CE03-ED22CA6F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65CD2-F469-135E-92CA-6D07F9FD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DFF5-1283-DB2A-29B1-7D5BC914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D432-A768-C19C-109F-E8FE5933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E452-A974-91AA-B057-E11EC474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2E868-426C-658C-10A3-67B46471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CDBB-47C5-3204-22DA-D6CB7F8D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588D-A63B-7163-74B7-B5CB89A8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3F15E-0EB8-49E4-AD84-D62ADB415363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4A58-B890-4BB6-5196-22533281B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3AA9-1FCC-A904-1723-4F05D2A85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04D3-92B3-4713-BCE1-FED1B3C64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87DB8-ED44-4F78-C3F8-CE151ECD5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830E9-E1C8-E0C6-707E-0DD25504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67F26-2167-FA33-5913-62C0DEDAE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FB724-3FFB-2918-C951-1A95DDC8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5EEAA-A9AE-8B4A-8ED7-E86FF50F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" b="-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48DBB-E038-671C-F675-B6C7A69C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4ACCA-BDC8-F71A-053B-EF5136628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" b="-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44F0D-4CA6-2A57-684F-00CE2B806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E4C77-D8CB-8399-3651-A44D601CB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" r="-2" b="-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6FEC9-DFFA-90B5-871B-82E284AF0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5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40C914-4528-AC07-26BC-11DB34559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EB6B5-AEFE-8523-AAD8-96323ABB5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" r="775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FA25-594C-9908-BE2A-7F85A336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2023-12-18T17:45:43Z</dcterms:created>
  <dcterms:modified xsi:type="dcterms:W3CDTF">2023-12-18T17:48:11Z</dcterms:modified>
</cp:coreProperties>
</file>