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7754-BE51-EBB3-AA0B-59202ABF2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9E8A2-CB1D-F5E8-4C7F-A0F581F77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3672-A6B2-20C1-F150-37FDCCF2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EF36-D8B9-45E3-2773-662129CD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8D1B-9E1E-8E19-5FA8-37176BCF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A5DC-30DD-D135-57C3-AD346226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EDEA6-B242-0B82-188C-39C8B5A3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4B60-13A0-A9DB-E374-CB2F30BE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2BFD-8952-047B-381C-D659717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7F7C-25C6-1660-BAD6-04037774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128AE-C396-4DBE-D94C-C8B21B30C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FB4D3-B9AD-6C58-7B0D-258D508E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D889-A94B-5204-E1E8-0AEA80E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FAF1-FFC7-CC6D-6F67-1C5D85F4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09C6-4AF9-B77D-35E9-003DB556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7321-F1D8-6B60-CFB3-D4D35D3F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E4A8-B904-4699-3D3B-17C7B8F7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0C06-0E87-E0F0-6D6E-5C2EF9FC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4DB5-607E-50EB-2DFB-C782F5A9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4196-F8E8-E85E-0FCB-F8B259B1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14A6-CF6B-0B3A-2010-ADF2FD4C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1BD1-D116-3A3C-9717-F89C0188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B7E9-950F-2474-293C-2EACD866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6AD5-9EDD-CD7C-9621-AFB8FBE5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FDA-DAA4-78E4-706C-B1CEFD9B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34E6-1368-A7DA-FA19-4214247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82FB-4B16-41DB-07BF-96C4B47F7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B34B6-5C21-1977-4A20-D6573EF4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6ECE-6B4F-8C29-07BD-313154F4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A5838-5FB5-75B2-6AB9-B3938B19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C27F3-7BA5-C667-ED59-AEA074DF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8D79-CFDE-BC8A-6492-A17412A3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94B2-A910-5842-CAF7-90813A6A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DBCF8-94C7-36EF-5A9E-3811DA0F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4E64-1674-A324-ED1D-2636C67F3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2DDFB-9DEF-17BD-7B3E-F75EE267C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1D718-16B6-448C-DFA5-7D4E5BD7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77016-F298-132D-552B-43EA4B0A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A6D58-87F2-732F-61F8-8336F823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83A-25E8-EBA7-096C-E21C7207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41C80-2861-1DAB-EBAA-7E7F14FB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4F437-3F02-EE74-1AE2-3E903AC0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BB72B-92FC-679A-6172-01E8C4B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1F6D-01DD-36CF-4F32-A2B81751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1483F-C054-AB25-EDC1-96D2BB71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208B5-923E-B456-60B9-0FF3FF3F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1475-FC83-A20D-C5D7-9933711D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4D98-4191-2C1C-0FD2-FFD83E23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7738C-6AD7-E056-4F12-1CCD11F5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36E8-730E-C439-68C4-85F88B5B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CFB6-91EB-EE3B-9668-C7E4A4E8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1413-FEF6-1A89-058F-B5914D3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CD07-0133-F482-C9B0-39A19FF9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65B2C-75EA-178C-FFD1-CD3318B5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E0CC-2EAF-258A-6914-B5B320595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48B77-6824-06B4-9AE4-E726E0C9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95A2A-0E8E-D36D-3521-3CF4BBCF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265D-E51A-65E5-1402-59FDB3A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E4B8-0F78-92CF-2597-82C3FF8E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1A30-A42F-ED62-674D-DEB90E11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B793-518C-CA9F-53A8-0D4EE9405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155B-FFB4-4666-B718-3C5EE0CDB9F9}" type="datetimeFigureOut">
              <a:rPr lang="en-US" smtClean="0"/>
              <a:t>21-Dec-23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58F-2ED1-00D0-FDB5-E6830404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7200-3213-470D-A96E-9BDCF3695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F7A1-9E7F-4D85-872F-2DF20891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y background with black text&#10;&#10;Description automatically generated">
            <a:extLst>
              <a:ext uri="{FF2B5EF4-FFF2-40B4-BE49-F238E27FC236}">
                <a16:creationId xmlns:a16="http://schemas.microsoft.com/office/drawing/2014/main" id="{9BC0EC13-CBD2-1968-E7F1-E17D72BAF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6C60F3-806F-8BBA-4E35-56872E0B4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07620-7365-743F-A265-4AE33A0B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AB812-C202-83FA-2AB7-E4E545730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3D706-0241-1ABC-FCDB-881D79C9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4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9301B-7B02-121E-52CD-22BBDFA14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138CE-057B-4DC2-E433-CF4E51C64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733B1-1DCD-51F3-46F5-638373F9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3A832-2A63-0150-C6EE-42F3814D7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2023-12-21T13:42:11Z</dcterms:created>
  <dcterms:modified xsi:type="dcterms:W3CDTF">2023-12-21T13:46:21Z</dcterms:modified>
</cp:coreProperties>
</file>