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0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73CE-D0BB-AE4B-0918-F4A867890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9C800-184D-35EC-6368-02ED457A4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533F-5836-82FD-3277-F8AC9D02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0F7B-DD19-38D6-4888-A47C8228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2448-F636-6633-EC4B-F75C22FB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63E0-ADC0-3DF4-B7EB-7DB7A64F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76B6-1228-D455-17BF-85A15E3C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7EC3-A6A7-96AE-8F86-7C4E0BC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C49E-C89F-6129-4E60-FDD853F9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A914-36E6-EAA8-797D-FC010A6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0529-DB25-3DE3-4802-E58536B6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012A-5DF7-1B47-FCBA-FB6DFE7C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BE10-9FCE-FF97-20DB-1BEC97E4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57F5-58DE-1C8C-16F7-E2715D39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8FE7-1BDF-894E-EE57-49FC6EEA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6D1A-7E0F-6369-8489-E072F3C2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182F-AE73-1277-B606-98A186E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EED6-BA41-B640-A71E-DE92A3A5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3CF5-C253-9112-3CDF-405A61E2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4179-1666-2F92-4CFE-B0501F22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E96-50DF-6848-B3B3-4166E478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2B36-B67D-3357-67F1-C36DCBC3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7538-90BA-10D0-90DC-39AAD714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DD47-4C50-7409-0054-719B4335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59EA-B1A0-E0E2-AE09-E9922E39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6E8-D578-1949-35EE-B9B61538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745D-7B19-4E5E-A98D-D18FC25FA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413D-7E46-DABB-49BD-1BFC25E2F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F08B-24A9-BBFA-7CF7-B9EFFE6C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5F82-278D-55A3-95F6-E0065DA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9298-C9FA-FC5C-7CBB-3DBABC7D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7F5-44B9-0FB2-B0BF-F360EE0D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1D97-97F1-4046-1A48-FD07DBD9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5DF45-1973-B223-49DF-E0F02EF5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F53C2-6B10-121B-CF9F-912E8726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8E024-34CC-C18A-3748-7B88BE6D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49BCD-A39D-47C3-54D3-6C56691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0601B-60E1-5CDF-F1C2-05DEF5EE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ACFA6-2C28-0BA6-1CDF-89C3CA32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FCD8-3F61-2352-6762-6124160B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273C-E1F3-ABB5-1179-1B6D643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5DA60-2AE5-84AB-05BF-0293066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7806-23FF-C294-5320-80E31E8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C63DE-152A-63D6-CB1D-8057BCE5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FA04A-BF2A-887D-1C00-3A046FBF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E47B4-C659-DCEC-806B-920C1EE6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57AC-8430-43D8-9F91-667F6EFA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F3CA-C89A-5F67-CB4F-DE44E740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093A-1E33-886E-0BF6-CE227346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C0BE-3C2B-162A-6788-50E52A36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77DF-F59C-20B1-D695-D5E4C900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00044-594C-4378-C60B-FA4C2FCC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5EB7-864E-8941-D86E-A5AD1607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95E9B-9B88-8AE7-54EF-4EFF5165A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7FDB5-EE37-FC57-B425-0E8C363D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C2A4-54FE-1B9B-9735-32114276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808E-9772-3494-5D97-D82A6725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91DB-6178-5C9D-176C-B6363F44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1BA50-AAA9-9DE1-921E-4B17D94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4043-F3AB-7287-1432-2F663837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BC35-F5E5-6A87-82B8-3A60B8EC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29EB-66E9-4DFE-8A2A-D292C7193E85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A729-7A04-8B4A-E435-87D37181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BC27-8067-89A2-AD6D-BF55264A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AF57-DC98-44BA-BBC0-B78AD362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734497-552B-BD86-1C35-9D5104F6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2D0B1-D306-88F7-5520-114D2EBFB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CD005-8A05-801E-BB46-BA071294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D5BF23-2DA9-5EC9-B9A3-3F0434C2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" b="10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5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FD80-341C-840D-1AD7-EAC373E3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BCC3A-7DDE-46C9-FFE8-DC1EEFEE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F9C1D-3B5B-A456-94D3-94C09486D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74DFB-65C7-5AA4-6C0C-8AD8311CD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3F6D6-148D-0277-5A33-F389DA19F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5BDBC-D2FD-9372-BBAD-28AC681FD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5EA0B-DA6E-F7A4-85CE-0AF8DA44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" b="3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0AF2F-26D2-612F-EB6F-37F3A8185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1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A9D7-E346-7104-F346-2CC45EB0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2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2F036-89C5-0EBC-39CA-6BF75F346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9898F-9349-C98A-8C56-1CA390495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72DD0-3825-76D4-C28D-3B824213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636E4-B011-D031-A13A-9C02FB903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59504-093E-8EE9-A8FB-CD873B8AC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426AC-621F-7005-575B-C0CDC1322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E08FD-497E-37C0-E495-99C74E9D8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5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8133C-C3F7-F79C-C811-33034E5AD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8FD6D7C-D34C-08B1-3D76-8AFEA280B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3FA57-812D-525C-E48B-7CCCF4B1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2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ACAFA-6E83-BFA1-0ECF-228376066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68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5A5D9-B9EE-E53C-37CF-02D6A761C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C3848-4E7F-13DC-B36B-FC840EAF0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3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1D0F-0D79-6113-996A-786BE90AC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8068C-7784-E419-A598-C914D08C8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5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F859-1AFE-F2CB-0ADF-E6595694B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6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A7B1E-2270-911D-F204-653FD3E3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8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6E4E7-3865-F267-DB56-70C4374A3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86C0B-3EBE-998A-EBC2-92C0D6B60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1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8650A-FDAD-2C55-298A-07C8B5EE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ADC8F2-EA76-E7F4-685D-453C25352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8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921EA-6781-B702-CA4D-DD740BF7D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74C12-3FB7-60DE-5C11-17A698012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5BDE8-1046-C39C-9749-776AA335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B5734-4F2B-4050-2B29-EE26E25B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8DB28-5979-DA81-1EC8-1B88EB012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3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D28A5-2DE0-F396-610A-245558A59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1EBAA-92CE-F639-D052-DD88EE256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2023-11-21T09:01:23Z</dcterms:created>
  <dcterms:modified xsi:type="dcterms:W3CDTF">2023-11-21T09:42:23Z</dcterms:modified>
</cp:coreProperties>
</file>