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ABA9-817B-1FD5-3473-49943554C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49775-1422-1963-DA27-F86DECE0F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1EAE4-3775-347F-04F6-E82315A8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CBC-02CF-4BEA-81D5-BBCBBD6CE08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269BB-D128-5DD5-EF4A-CC70E74C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E548E-A4E3-C426-6B36-ECBE0189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07D8-1201-4A86-B2C4-B6D3BFE6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0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F018-B393-8A6C-C611-D9622AD1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3489C-7AF2-4887-0557-D8557177D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FFABA-9DFF-4DBB-3280-8D349EFF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CBC-02CF-4BEA-81D5-BBCBBD6CE08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2177-F6FC-2C76-7BDC-97DD0B89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67B9-79E0-1C66-BFC0-B9B78D59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07D8-1201-4A86-B2C4-B6D3BFE6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31A17-1255-3C20-14D7-CB74CCAFC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D684F-3585-A22E-EB94-733A87CC6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77EC4-7561-77D9-3879-BA26C3B5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CBC-02CF-4BEA-81D5-BBCBBD6CE08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F394-6D1A-2C8B-3151-7C9E53B3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90A47-0A0B-2F90-CE3F-742823F0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07D8-1201-4A86-B2C4-B6D3BFE6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6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306F-92EF-62A5-5718-C5477951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E85BD-A3BF-879E-9F7F-A16F8666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5836-087A-49D8-84CF-DC750DEB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CBC-02CF-4BEA-81D5-BBCBBD6CE08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68CBB-97B7-06EF-EF70-51E90209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2B63-CE20-850E-5410-51B9AD72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07D8-1201-4A86-B2C4-B6D3BFE6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3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35BD-5F42-46A8-1939-288CE6E1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5638E-3AB6-07EE-D1DE-4097D8EE0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09675-365F-49FE-D33A-A4E7AADC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CBC-02CF-4BEA-81D5-BBCBBD6CE08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C0566-B462-AB83-9500-83C6BC7A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5A66-2854-31A6-CEC6-1FE689FD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07D8-1201-4A86-B2C4-B6D3BFE6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2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F8D5-2D9F-F22A-A159-38296043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54B0-68CD-E568-FA8E-4161180DE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E18E8-0905-1A8F-180F-7560048C3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D00DC-9769-BA19-CD2B-CA48A084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CBC-02CF-4BEA-81D5-BBCBBD6CE08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3689F-F473-3F7B-7695-DA6DCDA0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1A2AE-A2E9-1F9D-D8CE-CBE5BD67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07D8-1201-4A86-B2C4-B6D3BFE6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7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120B-B373-8A0A-D021-62576071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BC0D6-4D16-B348-2116-48382FAA7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8456E-B545-BAF3-A007-3D23C4D3D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D8F1A-392E-FFF0-4C19-2DB4BA5AE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FCDAB-8410-2048-D91A-213AD1FF5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243EB-3D12-1F52-A3C1-91B4422D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CBC-02CF-4BEA-81D5-BBCBBD6CE08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5D6FD-06FB-F70F-8A46-B25E1232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C5DEA-5AFA-A863-A7C8-2AF6B4FD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07D8-1201-4A86-B2C4-B6D3BFE6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6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0887-3081-FE9E-5F06-8C0F3820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08A44-7BD0-8D50-22F6-B536A7B5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CBC-02CF-4BEA-81D5-BBCBBD6CE08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AF2D4-A861-B6C3-2F6F-FA13F72A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ECB44-3166-AD89-AA85-C1468607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07D8-1201-4A86-B2C4-B6D3BFE6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1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CED6C-7C4D-EE82-E678-DE58B34C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CBC-02CF-4BEA-81D5-BBCBBD6CE08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01A25-B847-4E12-E3D3-FD34540F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D0C44-A20C-CAC6-91C0-68C8EF5B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07D8-1201-4A86-B2C4-B6D3BFE6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011C-05B5-EACE-B597-9021251D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A90BB-38CF-CED4-6ACB-0775CDA7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43D02-63DE-7011-FBC3-3768A9E6E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3ED14-D4BB-2685-BFF3-9AF9435D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CBC-02CF-4BEA-81D5-BBCBBD6CE08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BFAC2-271C-346E-A0F7-5B19CDD9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EC78D-3839-BDFF-AC79-0D116503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07D8-1201-4A86-B2C4-B6D3BFE6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7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1B4A-8247-9E93-1F79-BA710394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3E55C-0463-65FF-BD56-B4397F36E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860A6-7321-0FE0-D30E-7748E7DDA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6E97B-6231-03BF-2281-454B936F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CBC-02CF-4BEA-81D5-BBCBBD6CE08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8B806-CFBD-E1CF-EC58-0102A3DE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3C75C-AF31-1672-76AD-BFE9AE73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07D8-1201-4A86-B2C4-B6D3BFE6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8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CB0D7-4DCE-A241-FAA0-E0DCFD79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0FC53-7C12-1EFE-13D7-B822A2654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FA46-7E03-ED2B-0598-9656F0ADD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6CBC-02CF-4BEA-81D5-BBCBBD6CE088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536B5-EF2B-1671-FFDD-FE93A758C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1DA4-435B-6E5A-425E-678CD74C6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007D8-1201-4A86-B2C4-B6D3BFE6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13427-E10A-68B4-7AF9-BECF4D1E0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49249"/>
            <a:ext cx="11277600" cy="515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8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2EF81-8A0F-E03A-10AC-98212E6F2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30" y="457200"/>
            <a:ext cx="1121433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1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0CC6CC-32CB-7994-E2B2-C1D945D74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1" y="457200"/>
            <a:ext cx="935999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9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4D8C0-5A71-FE4A-AB25-FCDC9A122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54594"/>
            <a:ext cx="10905066" cy="51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717A41-2468-229D-FAEC-96F29125B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93709"/>
            <a:ext cx="3292524" cy="152279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267EEB1-C0F1-753B-29F9-FF610D335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15" y="3871868"/>
            <a:ext cx="3279025" cy="1655907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E9C6D48-1B66-B333-25A8-58C4C9EF9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676" y="1771552"/>
            <a:ext cx="6184580" cy="330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6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B54F08-E3FD-FF0E-54A8-B6D0CCDA1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32510"/>
            <a:ext cx="11277600" cy="479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3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A6AA9-65D0-648C-97D2-E1D58FBAA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348" y="457200"/>
            <a:ext cx="917930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7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3E8DF-AA03-A3BE-E38A-4AF4AFD08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57200"/>
            <a:ext cx="761999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E8DCA-E07F-2077-C8CE-E4EE416D7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35" y="457200"/>
            <a:ext cx="808653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2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26784-9D0B-354C-B808-BBF9EEA36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8" y="1154233"/>
            <a:ext cx="6729043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2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B6855-F078-ED42-8814-5DCA90B5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64" y="457200"/>
            <a:ext cx="897147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A224CC-674A-EC9B-9984-43178134A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78329"/>
            <a:ext cx="11277600" cy="310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5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2023-11-21T13:13:51Z</dcterms:created>
  <dcterms:modified xsi:type="dcterms:W3CDTF">2023-11-21T13:17:40Z</dcterms:modified>
</cp:coreProperties>
</file>